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6" r:id="rId4"/>
  </p:sldMasterIdLst>
  <p:notesMasterIdLst>
    <p:notesMasterId r:id="rId11"/>
  </p:notesMasterIdLst>
  <p:handoutMasterIdLst>
    <p:handoutMasterId r:id="rId12"/>
  </p:handoutMasterIdLst>
  <p:sldIdLst>
    <p:sldId id="260" r:id="rId5"/>
    <p:sldId id="2147468775" r:id="rId6"/>
    <p:sldId id="266" r:id="rId7"/>
    <p:sldId id="2145705097" r:id="rId8"/>
    <p:sldId id="2147468755" r:id="rId9"/>
    <p:sldId id="1071" r:id="rId10"/>
  </p:sldIdLst>
  <p:sldSz cx="12192000" cy="6858000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6A70"/>
    <a:srgbClr val="797880"/>
    <a:srgbClr val="425A78"/>
    <a:srgbClr val="FFD200"/>
    <a:srgbClr val="C0C8D2"/>
    <a:srgbClr val="8191A5"/>
    <a:srgbClr val="CEECF9"/>
    <a:srgbClr val="74747C"/>
    <a:srgbClr val="FFFFFF"/>
    <a:srgbClr val="A2A2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8" autoAdjust="0"/>
    <p:restoredTop sz="86910" autoAdjust="0"/>
  </p:normalViewPr>
  <p:slideViewPr>
    <p:cSldViewPr snapToGrid="0" showGuides="1">
      <p:cViewPr varScale="1">
        <p:scale>
          <a:sx n="58" d="100"/>
          <a:sy n="58" d="100"/>
        </p:scale>
        <p:origin x="99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gs" Target="tags/tag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AD7D1F-CDC0-4CEB-B144-875E3D49D0B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>
              <a:latin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D430F5-9F40-4362-85F4-085C0215E4F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D1B6A1-BE2E-4772-BBD3-EC3F7BC839DE}" type="datetimeFigureOut">
              <a:rPr lang="fr-FR" smtClean="0">
                <a:latin typeface="Arial" panose="020B0604020202020204" pitchFamily="34" charset="0"/>
              </a:rPr>
              <a:t>20/08/2024</a:t>
            </a:fld>
            <a:endParaRPr lang="fr-FR">
              <a:latin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58CAE9-B4B7-44A3-A953-AFAD4334211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>
              <a:latin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484FA0-E5C8-40AE-97D6-0626FF9E526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2D576F-E49F-4C4F-A4D0-9A8A130B9A0D}" type="slidenum">
              <a:rPr lang="fr-FR" smtClean="0">
                <a:latin typeface="Arial" panose="020B0604020202020204" pitchFamily="34" charset="0"/>
              </a:rPr>
              <a:t>‹#›</a:t>
            </a:fld>
            <a:endParaRPr lang="fr-F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461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71C683A4-DA5F-4AC0-B623-C481774958C7}" type="datetimeFigureOut">
              <a:rPr lang="fr-FR" smtClean="0"/>
              <a:pPr/>
              <a:t>20/08/2024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BC58E59B-3326-4FD4-8806-9EAC0DB7D607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2399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40946-B3FE-4062-9BAE-4125F5E6CB49}" type="slidenum">
              <a:rPr lang="en-US" sz="1600" smtClean="0"/>
              <a:t>1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553402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4562B12D-C34E-4C63-A37D-3392BED733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8E59B-3326-4FD4-8806-9EAC0DB7D60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3959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4562B12D-C34E-4C63-A37D-3392BED733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3C9F1F-5D78-FC35-5C70-10CA84E6FB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B10EC771-35CA-BDEA-6D23-C74C5E6194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414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8E59B-3326-4FD4-8806-9EAC0DB7D607}" type="slidenum">
              <a:rPr lang="en-US" sz="1600" smtClean="0"/>
              <a:pPr/>
              <a:t>6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88562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t.com/trademarks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2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in title">
    <p:bg>
      <p:bgPr>
        <a:solidFill>
          <a:srgbClr val="0023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BBC7E-853C-4EAC-941C-F7D4C872CED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5999" y="2312988"/>
            <a:ext cx="5795963" cy="2702071"/>
          </a:xfrm>
        </p:spPr>
        <p:txBody>
          <a:bodyPr anchor="ctr"/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  <a:endParaRPr lang="fr-F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8F8A67-080E-4CD5-8528-5627C41B2D7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95999" y="5015060"/>
            <a:ext cx="5795963" cy="1077764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</a:t>
            </a:r>
            <a:endParaRPr lang="fr-FR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564B28F-A25E-4825-B94D-B2AD0EA2A9F6}"/>
              </a:ext>
            </a:extLst>
          </p:cNvPr>
          <p:cNvSpPr/>
          <p:nvPr/>
        </p:nvSpPr>
        <p:spPr>
          <a:xfrm>
            <a:off x="-228" y="0"/>
            <a:ext cx="439056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020E53B0-4A6F-4EA6-BAD9-3F10842526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25552" y="0"/>
            <a:ext cx="2366448" cy="1824288"/>
          </a:xfrm>
          <a:prstGeom prst="rect">
            <a:avLst/>
          </a:prstGeom>
        </p:spPr>
      </p:pic>
      <p:sp>
        <p:nvSpPr>
          <p:cNvPr id="26" name="Picture Placeholder 14">
            <a:extLst>
              <a:ext uri="{FF2B5EF4-FFF2-40B4-BE49-F238E27FC236}">
                <a16:creationId xmlns:a16="http://schemas.microsoft.com/office/drawing/2014/main" id="{21F7501C-E215-48DE-9901-1589EACC1FF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38828" y="0"/>
            <a:ext cx="6280432" cy="6858000"/>
          </a:xfrm>
          <a:custGeom>
            <a:avLst/>
            <a:gdLst>
              <a:gd name="connsiteX0" fmla="*/ 0 w 6280432"/>
              <a:gd name="connsiteY0" fmla="*/ 0 h 6858000"/>
              <a:gd name="connsiteX1" fmla="*/ 6280432 w 6280432"/>
              <a:gd name="connsiteY1" fmla="*/ 0 h 6858000"/>
              <a:gd name="connsiteX2" fmla="*/ 6280432 w 6280432"/>
              <a:gd name="connsiteY2" fmla="*/ 2281561 h 6858000"/>
              <a:gd name="connsiteX3" fmla="*/ 5466285 w 6280432"/>
              <a:gd name="connsiteY3" fmla="*/ 2281561 h 6858000"/>
              <a:gd name="connsiteX4" fmla="*/ 5466285 w 6280432"/>
              <a:gd name="connsiteY4" fmla="*/ 6858000 h 6858000"/>
              <a:gd name="connsiteX5" fmla="*/ 0 w 6280432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280432" h="6858000">
                <a:moveTo>
                  <a:pt x="0" y="0"/>
                </a:moveTo>
                <a:lnTo>
                  <a:pt x="6280432" y="0"/>
                </a:lnTo>
                <a:lnTo>
                  <a:pt x="6280432" y="2281561"/>
                </a:lnTo>
                <a:lnTo>
                  <a:pt x="5466285" y="2281561"/>
                </a:lnTo>
                <a:lnTo>
                  <a:pt x="546628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Drag and drop </a:t>
            </a:r>
            <a:br>
              <a:rPr lang="en-US" dirty="0"/>
            </a:br>
            <a:r>
              <a:rPr lang="en-US" dirty="0"/>
              <a:t>a picture here</a:t>
            </a:r>
          </a:p>
        </p:txBody>
      </p:sp>
    </p:spTree>
    <p:extLst>
      <p:ext uri="{BB962C8B-B14F-4D97-AF65-F5344CB8AC3E}">
        <p14:creationId xmlns:p14="http://schemas.microsoft.com/office/powerpoint/2010/main" val="1995670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/>
    </mc:Choice>
    <mc:Fallback xmlns="">
      <p:transition spd="slow" advClick="0"/>
    </mc:Fallback>
  </mc:AlternateContent>
  <p:extLst>
    <p:ext uri="{DCECCB84-F9BA-43D5-87BE-67443E8EF086}">
      <p15:sldGuideLst xmlns:p15="http://schemas.microsoft.com/office/powerpoint/2012/main">
        <p15:guide id="1" pos="6516">
          <p15:clr>
            <a:srgbClr val="FBAE40"/>
          </p15:clr>
        </p15:guide>
        <p15:guide id="2" pos="7387">
          <p15:clr>
            <a:srgbClr val="FBAE40"/>
          </p15:clr>
        </p15:guide>
        <p15:guide id="3" orient="horz" pos="3067">
          <p15:clr>
            <a:srgbClr val="FBAE40"/>
          </p15:clr>
        </p15:guide>
        <p15:guide id="4" orient="horz" pos="3935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Main title without picture">
    <p:bg>
      <p:bgPr>
        <a:solidFill>
          <a:srgbClr val="0023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BBC7E-853C-4EAC-941C-F7D4C872CED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55701" y="2085976"/>
            <a:ext cx="7807324" cy="2929084"/>
          </a:xfrm>
        </p:spPr>
        <p:txBody>
          <a:bodyPr anchor="ctr"/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  <a:endParaRPr lang="fr-F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8F8A67-080E-4CD5-8528-5627C41B2D7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55701" y="5015060"/>
            <a:ext cx="7807324" cy="1077764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</a:t>
            </a:r>
            <a:endParaRPr lang="fr-FR" dirty="0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92FC3CE6-78BD-44D0-9BE3-1EF21AC5DD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25552" y="0"/>
            <a:ext cx="2366448" cy="1824288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DF7C4B5-15B1-42E4-9F81-B5E59B0C5030}"/>
              </a:ext>
            </a:extLst>
          </p:cNvPr>
          <p:cNvSpPr/>
          <p:nvPr/>
        </p:nvSpPr>
        <p:spPr>
          <a:xfrm>
            <a:off x="-228" y="0"/>
            <a:ext cx="1155928" cy="6858000"/>
          </a:xfrm>
          <a:custGeom>
            <a:avLst/>
            <a:gdLst>
              <a:gd name="connsiteX0" fmla="*/ 0 w 1155928"/>
              <a:gd name="connsiteY0" fmla="*/ 0 h 6858000"/>
              <a:gd name="connsiteX1" fmla="*/ 439056 w 1155928"/>
              <a:gd name="connsiteY1" fmla="*/ 0 h 6858000"/>
              <a:gd name="connsiteX2" fmla="*/ 1155928 w 1155928"/>
              <a:gd name="connsiteY2" fmla="*/ 0 h 6858000"/>
              <a:gd name="connsiteX3" fmla="*/ 1155928 w 1155928"/>
              <a:gd name="connsiteY3" fmla="*/ 1714500 h 6858000"/>
              <a:gd name="connsiteX4" fmla="*/ 439056 w 1155928"/>
              <a:gd name="connsiteY4" fmla="*/ 1714500 h 6858000"/>
              <a:gd name="connsiteX5" fmla="*/ 439056 w 1155928"/>
              <a:gd name="connsiteY5" fmla="*/ 6858000 h 6858000"/>
              <a:gd name="connsiteX6" fmla="*/ 0 w 1155928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5928" h="6858000">
                <a:moveTo>
                  <a:pt x="0" y="0"/>
                </a:moveTo>
                <a:lnTo>
                  <a:pt x="439056" y="0"/>
                </a:lnTo>
                <a:lnTo>
                  <a:pt x="1155928" y="0"/>
                </a:lnTo>
                <a:lnTo>
                  <a:pt x="1155928" y="1714500"/>
                </a:lnTo>
                <a:lnTo>
                  <a:pt x="439056" y="1714500"/>
                </a:lnTo>
                <a:lnTo>
                  <a:pt x="43905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991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/>
    </mc:Choice>
    <mc:Fallback xmlns="">
      <p:transition spd="slow" advClick="0"/>
    </mc:Fallback>
  </mc:AlternateContent>
  <p:extLst>
    <p:ext uri="{DCECCB84-F9BA-43D5-87BE-67443E8EF086}">
      <p15:sldGuideLst xmlns:p15="http://schemas.microsoft.com/office/powerpoint/2012/main">
        <p15:guide id="1" orient="horz" pos="1709">
          <p15:clr>
            <a:srgbClr val="FBAE40"/>
          </p15:clr>
        </p15:guide>
        <p15:guide id="2" orient="horz" pos="2615">
          <p15:clr>
            <a:srgbClr val="FBAE40"/>
          </p15:clr>
        </p15:guide>
        <p15:guide id="3" pos="5196">
          <p15:clr>
            <a:srgbClr val="FBAE40"/>
          </p15:clr>
        </p15:guide>
        <p15:guide id="4" pos="610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spcBef>
                <a:spcPts val="1200"/>
              </a:spcBef>
              <a:defRPr/>
            </a:lvl1pPr>
          </a:lstStyle>
          <a:p>
            <a:pPr lvl="0"/>
            <a:r>
              <a:rPr lang="en-US" dirty="0"/>
              <a:t>First level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6EF7C4-3513-40DF-91A6-018C8E9AC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AEA7E-51B5-4CB2-80D5-15820A17CAE3}" type="datetime5">
              <a:rPr lang="en-US" smtClean="0"/>
              <a:t>20-Aug-24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2B796A-0B1E-46FA-AC86-9A7803DF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98E223-380C-4295-85FF-7B9C2423B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42E78-4FE3-4E16-9FB9-64A349BFE3FC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7019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/>
    </mc:Choice>
    <mc:Fallback xmlns="">
      <p:transition spd="slow" advClick="0"/>
    </mc:Fallback>
  </mc:AlternateContent>
  <p:extLst>
    <p:ext uri="{DCECCB84-F9BA-43D5-87BE-67443E8EF086}">
      <p15:sldGuideLst xmlns:p15="http://schemas.microsoft.com/office/powerpoint/2012/main">
        <p15:guide id="1" pos="5654">
          <p15:clr>
            <a:srgbClr val="FBAE40"/>
          </p15:clr>
        </p15:guide>
        <p15:guide id="2" pos="726">
          <p15:clr>
            <a:srgbClr val="FBAE40"/>
          </p15:clr>
        </p15:guide>
        <p15:guide id="3" orient="horz" pos="137">
          <p15:clr>
            <a:srgbClr val="FBAE40"/>
          </p15:clr>
        </p15:guide>
        <p15:guide id="4" orient="horz" pos="67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19399" y="419894"/>
            <a:ext cx="9372601" cy="1484312"/>
          </a:xfrm>
          <a:solidFill>
            <a:schemeClr val="accent4"/>
          </a:solidFill>
        </p:spPr>
        <p:txBody>
          <a:bodyPr vert="horz" lIns="91440" tIns="45720" rIns="288000" bIns="45720" rtlCol="0" anchor="ctr">
            <a:noAutofit/>
          </a:bodyPr>
          <a:lstStyle>
            <a:lvl1pPr marL="263525" indent="0" algn="l">
              <a:defRPr lang="en-US" sz="3600" b="1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Section title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2010E20D-C2F4-4C57-9379-900BECBE54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1556" y="6094699"/>
            <a:ext cx="990025" cy="763207"/>
          </a:xfrm>
          <a:prstGeom prst="rect">
            <a:avLst/>
          </a:prstGeom>
        </p:spPr>
      </p:pic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3CCF378-34BF-4EE7-87EE-0F21AAF7F20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1304925"/>
            <a:ext cx="12192000" cy="5553075"/>
          </a:xfrm>
          <a:custGeom>
            <a:avLst/>
            <a:gdLst>
              <a:gd name="connsiteX0" fmla="*/ 0 w 12192000"/>
              <a:gd name="connsiteY0" fmla="*/ 5552981 h 5553075"/>
              <a:gd name="connsiteX1" fmla="*/ 12192000 w 12192000"/>
              <a:gd name="connsiteY1" fmla="*/ 5552981 h 5553075"/>
              <a:gd name="connsiteX2" fmla="*/ 12192000 w 12192000"/>
              <a:gd name="connsiteY2" fmla="*/ 5553075 h 5553075"/>
              <a:gd name="connsiteX3" fmla="*/ 0 w 12192000"/>
              <a:gd name="connsiteY3" fmla="*/ 5553075 h 5553075"/>
              <a:gd name="connsiteX4" fmla="*/ 0 w 12192000"/>
              <a:gd name="connsiteY4" fmla="*/ 0 h 5553075"/>
              <a:gd name="connsiteX5" fmla="*/ 2819401 w 12192000"/>
              <a:gd name="connsiteY5" fmla="*/ 0 h 5553075"/>
              <a:gd name="connsiteX6" fmla="*/ 2819401 w 12192000"/>
              <a:gd name="connsiteY6" fmla="*/ 599281 h 5553075"/>
              <a:gd name="connsiteX7" fmla="*/ 12192000 w 12192000"/>
              <a:gd name="connsiteY7" fmla="*/ 599281 h 5553075"/>
              <a:gd name="connsiteX8" fmla="*/ 12192000 w 12192000"/>
              <a:gd name="connsiteY8" fmla="*/ 4787900 h 5553075"/>
              <a:gd name="connsiteX9" fmla="*/ 1683657 w 12192000"/>
              <a:gd name="connsiteY9" fmla="*/ 4787900 h 5553075"/>
              <a:gd name="connsiteX10" fmla="*/ 1683657 w 12192000"/>
              <a:gd name="connsiteY10" fmla="*/ 4631418 h 5553075"/>
              <a:gd name="connsiteX11" fmla="*/ 0 w 12192000"/>
              <a:gd name="connsiteY11" fmla="*/ 4631418 h 5553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5553075">
                <a:moveTo>
                  <a:pt x="0" y="5552981"/>
                </a:moveTo>
                <a:lnTo>
                  <a:pt x="12192000" y="5552981"/>
                </a:lnTo>
                <a:lnTo>
                  <a:pt x="12192000" y="5553075"/>
                </a:lnTo>
                <a:lnTo>
                  <a:pt x="0" y="5553075"/>
                </a:lnTo>
                <a:close/>
                <a:moveTo>
                  <a:pt x="0" y="0"/>
                </a:moveTo>
                <a:lnTo>
                  <a:pt x="2819401" y="0"/>
                </a:lnTo>
                <a:lnTo>
                  <a:pt x="2819401" y="599281"/>
                </a:lnTo>
                <a:lnTo>
                  <a:pt x="12192000" y="599281"/>
                </a:lnTo>
                <a:lnTo>
                  <a:pt x="12192000" y="4787900"/>
                </a:lnTo>
                <a:lnTo>
                  <a:pt x="1683657" y="4787900"/>
                </a:lnTo>
                <a:lnTo>
                  <a:pt x="1683657" y="4631418"/>
                </a:lnTo>
                <a:lnTo>
                  <a:pt x="0" y="4631418"/>
                </a:lnTo>
                <a:close/>
              </a:path>
            </a:pathLst>
          </a:custGeom>
          <a:noFill/>
        </p:spPr>
        <p:txBody>
          <a:bodyPr vert="horz" wrap="none" lIns="91440" tIns="45720" rIns="90000" bIns="45720" rtlCol="0" anchor="ctr">
            <a:noAutofit/>
          </a:bodyPr>
          <a:lstStyle>
            <a:lvl1pPr algn="ctr">
              <a:buClr>
                <a:schemeClr val="tx1"/>
              </a:buClr>
              <a:defRPr lang="en-US" baseline="0">
                <a:solidFill>
                  <a:schemeClr val="bg2"/>
                </a:solidFill>
              </a:defRPr>
            </a:lvl1pPr>
          </a:lstStyle>
          <a:p>
            <a:pPr marL="261938" lvl="0" indent="-261938" algn="ctr"/>
            <a:r>
              <a:rPr lang="en-US" dirty="0"/>
              <a:t>Drag and drop a picture here (optional)</a:t>
            </a:r>
          </a:p>
        </p:txBody>
      </p:sp>
    </p:spTree>
    <p:extLst>
      <p:ext uri="{BB962C8B-B14F-4D97-AF65-F5344CB8AC3E}">
        <p14:creationId xmlns:p14="http://schemas.microsoft.com/office/powerpoint/2010/main" val="2468757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00037" y="1484313"/>
            <a:ext cx="5719763" cy="4608512"/>
          </a:xfrm>
        </p:spPr>
        <p:txBody>
          <a:bodyPr/>
          <a:lstStyle>
            <a:lvl1pPr marL="261938" indent="-261938">
              <a:buFont typeface="Arial" panose="020B0604020202020204" pitchFamily="34" charset="0"/>
              <a:buChar char="•"/>
              <a:defRPr/>
            </a:lvl1pPr>
            <a:lvl2pPr marL="536575" indent="-266700">
              <a:buFont typeface="Arial" panose="020B0604020202020204" pitchFamily="34" charset="0"/>
              <a:buChar char="•"/>
              <a:defRPr/>
            </a:lvl2pPr>
            <a:lvl3pPr marL="812800" indent="-273050">
              <a:buFont typeface="Arial" panose="020B0604020202020204" pitchFamily="34" charset="0"/>
              <a:buChar char="•"/>
              <a:defRPr/>
            </a:lvl3pPr>
            <a:lvl4pPr marL="987425" indent="-268288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First level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0" y="1484313"/>
            <a:ext cx="5720400" cy="46085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First level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788507-3E03-4FB3-A132-78A939782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EE57-6C7A-4485-90B9-68FD3C018D4D}" type="datetime5">
              <a:rPr lang="en-US" smtClean="0"/>
              <a:t>20-Aug-24</a:t>
            </a:fld>
            <a:endParaRPr lang="fr-FR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9E28F68-9BF2-4E8D-9900-2B961920C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Presentation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2468ACE-19CE-4D11-BE8C-BF854FA85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42E78-4FE3-4E16-9FB9-64A349BFE3FC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9594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/>
    </mc:Choice>
    <mc:Fallback xmlns="">
      <p:transition spd="slow" advClick="0"/>
    </mc:Fallback>
  </mc:AlternateContent>
  <p:extLst>
    <p:ext uri="{DCECCB84-F9BA-43D5-87BE-67443E8EF086}">
      <p15:sldGuideLst xmlns:p15="http://schemas.microsoft.com/office/powerpoint/2012/main">
        <p15:guide id="1" orient="horz" pos="674">
          <p15:clr>
            <a:srgbClr val="FBAE40"/>
          </p15:clr>
        </p15:guide>
        <p15:guide id="2" orient="horz" pos="137">
          <p15:clr>
            <a:srgbClr val="FBAE40"/>
          </p15:clr>
        </p15:guide>
        <p15:guide id="3" pos="726">
          <p15:clr>
            <a:srgbClr val="FBAE40"/>
          </p15:clr>
        </p15:guide>
        <p15:guide id="4" pos="565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297BAC-5561-499E-BBCB-6D6E1FD7D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B4663-F7A4-4D1C-A9ED-CB0F8B6C7043}" type="datetime5">
              <a:rPr lang="en-US" smtClean="0"/>
              <a:t>20-Aug-24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525733-58EA-4C07-864D-B4CB76D0D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875373-7992-498D-9AB1-3D8254424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42E78-4FE3-4E16-9FB9-64A349BFE3FC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0507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/>
    </mc:Choice>
    <mc:Fallback xmlns="">
      <p:transition spd="slow" advClick="0"/>
    </mc:Fallback>
  </mc:AlternateContent>
  <p:extLst>
    <p:ext uri="{DCECCB84-F9BA-43D5-87BE-67443E8EF086}">
      <p15:sldGuideLst xmlns:p15="http://schemas.microsoft.com/office/powerpoint/2012/main">
        <p15:guide id="1" pos="5654">
          <p15:clr>
            <a:srgbClr val="FBAE40"/>
          </p15:clr>
        </p15:guide>
        <p15:guide id="2" orient="horz" pos="2160">
          <p15:clr>
            <a:srgbClr val="FBAE40"/>
          </p15:clr>
        </p15:guide>
        <p15:guide id="3" orient="horz" pos="674">
          <p15:clr>
            <a:srgbClr val="FBAE40"/>
          </p15:clr>
        </p15:guide>
        <p15:guide id="4" orient="horz" pos="137">
          <p15:clr>
            <a:srgbClr val="FBAE40"/>
          </p15:clr>
        </p15:guide>
        <p15:guide id="5" pos="72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25953C-BDCE-466C-B5D1-10A5597F7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6AAF-A50C-4368-8908-D3A4D71BEB6A}" type="datetime5">
              <a:rPr lang="en-US" smtClean="0"/>
              <a:t>20-Aug-24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093A61-3D0C-4D22-A38C-FED809C56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CFF57E-942B-4161-B1AA-AAC9C60FE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42E78-4FE3-4E16-9FB9-64A349BFE3FC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56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/>
    </mc:Choice>
    <mc:Fallback xmlns="">
      <p:transition spd="slow" advClick="0"/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674">
          <p15:clr>
            <a:srgbClr val="FBAE40"/>
          </p15:clr>
        </p15:guide>
        <p15:guide id="3" orient="horz" pos="137">
          <p15:clr>
            <a:srgbClr val="FBAE40"/>
          </p15:clr>
        </p15:guide>
        <p15:guide id="4" pos="72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552E30E9-1079-4CF5-8813-8B65FB05D6D8}"/>
              </a:ext>
            </a:extLst>
          </p:cNvPr>
          <p:cNvGrpSpPr/>
          <p:nvPr/>
        </p:nvGrpSpPr>
        <p:grpSpPr>
          <a:xfrm>
            <a:off x="-1" y="0"/>
            <a:ext cx="12192001" cy="6858000"/>
            <a:chOff x="-1" y="0"/>
            <a:chExt cx="12192001" cy="6858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A1E53E3-FC79-490F-927D-EDA5C06E6818}"/>
                </a:ext>
              </a:extLst>
            </p:cNvPr>
            <p:cNvSpPr/>
            <p:nvPr/>
          </p:nvSpPr>
          <p:spPr>
            <a:xfrm>
              <a:off x="0" y="0"/>
              <a:ext cx="12192000" cy="6854862"/>
            </a:xfrm>
            <a:prstGeom prst="rect">
              <a:avLst/>
            </a:prstGeom>
            <a:solidFill>
              <a:srgbClr val="0023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8BD6E22D-9F81-4B7A-A71E-BBB4177578ED}"/>
                </a:ext>
              </a:extLst>
            </p:cNvPr>
            <p:cNvGrpSpPr/>
            <p:nvPr userDrawn="1"/>
          </p:nvGrpSpPr>
          <p:grpSpPr>
            <a:xfrm>
              <a:off x="-1" y="4152900"/>
              <a:ext cx="12191999" cy="2705100"/>
              <a:chOff x="1" y="4152900"/>
              <a:chExt cx="12191999" cy="2705100"/>
            </a:xfrm>
          </p:grpSpPr>
          <p:sp>
            <p:nvSpPr>
              <p:cNvPr id="9" name="Freeform 21">
                <a:extLst>
                  <a:ext uri="{FF2B5EF4-FFF2-40B4-BE49-F238E27FC236}">
                    <a16:creationId xmlns:a16="http://schemas.microsoft.com/office/drawing/2014/main" id="{B428783B-02FD-4849-BFB2-D1C2BC8E88B5}"/>
                  </a:ext>
                </a:extLst>
              </p:cNvPr>
              <p:cNvSpPr/>
              <p:nvPr/>
            </p:nvSpPr>
            <p:spPr>
              <a:xfrm>
                <a:off x="1" y="4152900"/>
                <a:ext cx="12191999" cy="2705100"/>
              </a:xfrm>
              <a:custGeom>
                <a:avLst/>
                <a:gdLst>
                  <a:gd name="connsiteX0" fmla="*/ 0 w 12191999"/>
                  <a:gd name="connsiteY0" fmla="*/ 0 h 2705100"/>
                  <a:gd name="connsiteX1" fmla="*/ 1104899 w 12191999"/>
                  <a:gd name="connsiteY1" fmla="*/ 0 h 2705100"/>
                  <a:gd name="connsiteX2" fmla="*/ 1104899 w 12191999"/>
                  <a:gd name="connsiteY2" fmla="*/ 1422400 h 2705100"/>
                  <a:gd name="connsiteX3" fmla="*/ 12191999 w 12191999"/>
                  <a:gd name="connsiteY3" fmla="*/ 1422400 h 2705100"/>
                  <a:gd name="connsiteX4" fmla="*/ 12191999 w 12191999"/>
                  <a:gd name="connsiteY4" fmla="*/ 2705100 h 2705100"/>
                  <a:gd name="connsiteX5" fmla="*/ 1 w 12191999"/>
                  <a:gd name="connsiteY5" fmla="*/ 2705100 h 2705100"/>
                  <a:gd name="connsiteX6" fmla="*/ 1 w 12191999"/>
                  <a:gd name="connsiteY6" fmla="*/ 1543050 h 2705100"/>
                  <a:gd name="connsiteX7" fmla="*/ 0 w 12191999"/>
                  <a:gd name="connsiteY7" fmla="*/ 1543050 h 2705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2191999" h="2705100">
                    <a:moveTo>
                      <a:pt x="0" y="0"/>
                    </a:moveTo>
                    <a:lnTo>
                      <a:pt x="1104899" y="0"/>
                    </a:lnTo>
                    <a:lnTo>
                      <a:pt x="1104899" y="1422400"/>
                    </a:lnTo>
                    <a:lnTo>
                      <a:pt x="12191999" y="1422400"/>
                    </a:lnTo>
                    <a:lnTo>
                      <a:pt x="12191999" y="2705100"/>
                    </a:lnTo>
                    <a:lnTo>
                      <a:pt x="1" y="2705100"/>
                    </a:lnTo>
                    <a:lnTo>
                      <a:pt x="1" y="1543050"/>
                    </a:lnTo>
                    <a:lnTo>
                      <a:pt x="0" y="154305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A6B1C6E9-C7C0-445A-8911-23E57FA33B25}"/>
                  </a:ext>
                </a:extLst>
              </p:cNvPr>
              <p:cNvSpPr/>
              <p:nvPr/>
            </p:nvSpPr>
            <p:spPr>
              <a:xfrm>
                <a:off x="219560" y="5822714"/>
                <a:ext cx="9395219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200" dirty="0">
                    <a:solidFill>
                      <a:srgbClr val="00234B"/>
                    </a:solidFill>
                    <a:latin typeface="Arial" panose="020B0604020202020204" pitchFamily="34" charset="0"/>
                  </a:rPr>
                  <a:t>© STMicroelectronics - All rights reserved.</a:t>
                </a:r>
                <a:br>
                  <a:rPr lang="en-US" sz="1200" dirty="0">
                    <a:solidFill>
                      <a:srgbClr val="00234B"/>
                    </a:solidFill>
                    <a:latin typeface="Arial" panose="020B0604020202020204" pitchFamily="34" charset="0"/>
                  </a:rPr>
                </a:br>
                <a:r>
                  <a:rPr lang="en-US" sz="1200" kern="1200" dirty="0">
                    <a:solidFill>
                      <a:srgbClr val="00234B"/>
                    </a:solidFill>
                    <a:latin typeface="Arial" panose="020B0604020202020204" pitchFamily="34" charset="0"/>
                    <a:ea typeface="+mn-ea"/>
                    <a:cs typeface="+mn-cs"/>
                  </a:rPr>
                  <a:t>ST logo is a trademark or a registered trademark of STMicroelectronics International NV or its affiliates in the EU and/or other countries. For additional information about ST trademarks, please refer to </a:t>
                </a:r>
                <a:r>
                  <a:rPr lang="en-US" sz="1200" kern="1200" dirty="0">
                    <a:solidFill>
                      <a:srgbClr val="00234B"/>
                    </a:solidFill>
                    <a:latin typeface="Arial" panose="020B0604020202020204" pitchFamily="34" charset="0"/>
                    <a:ea typeface="+mn-ea"/>
                    <a:cs typeface="+mn-cs"/>
                    <a:hlinkClick r:id="rId2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www.st.com/trademarks</a:t>
                </a:r>
                <a:r>
                  <a:rPr lang="en-US" sz="1200" kern="1200" dirty="0">
                    <a:solidFill>
                      <a:srgbClr val="00234B"/>
                    </a:solidFill>
                    <a:latin typeface="Arial" panose="020B0604020202020204" pitchFamily="34" charset="0"/>
                    <a:ea typeface="+mn-ea"/>
                    <a:cs typeface="+mn-cs"/>
                  </a:rPr>
                  <a:t>. </a:t>
                </a:r>
                <a:br>
                  <a:rPr lang="en-US" sz="1200" kern="1200" dirty="0">
                    <a:solidFill>
                      <a:srgbClr val="00234B"/>
                    </a:solidFill>
                    <a:latin typeface="Arial" panose="020B0604020202020204" pitchFamily="34" charset="0"/>
                    <a:ea typeface="+mn-ea"/>
                    <a:cs typeface="+mn-cs"/>
                  </a:rPr>
                </a:br>
                <a:r>
                  <a:rPr lang="en-US" sz="1200" kern="1200" dirty="0">
                    <a:solidFill>
                      <a:srgbClr val="00234B"/>
                    </a:solidFill>
                    <a:latin typeface="Arial" panose="020B0604020202020204" pitchFamily="34" charset="0"/>
                    <a:ea typeface="+mn-ea"/>
                    <a:cs typeface="+mn-cs"/>
                  </a:rPr>
                  <a:t>All other product or service names are the property of their respective owners.</a:t>
                </a:r>
              </a:p>
            </p:txBody>
          </p:sp>
          <p:pic>
            <p:nvPicPr>
              <p:cNvPr id="11" name="Graphic 10">
                <a:extLst>
                  <a:ext uri="{FF2B5EF4-FFF2-40B4-BE49-F238E27FC236}">
                    <a16:creationId xmlns:a16="http://schemas.microsoft.com/office/drawing/2014/main" id="{B3C9C090-4752-447B-8BD0-B0518657236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515600" y="5621565"/>
                <a:ext cx="1599819" cy="1233297"/>
              </a:xfrm>
              <a:prstGeom prst="rect">
                <a:avLst/>
              </a:prstGeom>
            </p:spPr>
          </p:pic>
        </p:grp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07C8CE8D-FE25-40F5-A966-5717F85ACF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59336" y="1565049"/>
            <a:ext cx="6273328" cy="2280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558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olorPatch">
            <a:extLst>
              <a:ext uri="{FF2B5EF4-FFF2-40B4-BE49-F238E27FC236}">
                <a16:creationId xmlns:a16="http://schemas.microsoft.com/office/drawing/2014/main" id="{65F4699E-59A4-43A4-9A5C-D8BFD4B1E6D9}"/>
              </a:ext>
            </a:extLst>
          </p:cNvPr>
          <p:cNvSpPr/>
          <p:nvPr/>
        </p:nvSpPr>
        <p:spPr>
          <a:xfrm>
            <a:off x="-685800" y="5486400"/>
            <a:ext cx="317500" cy="317500"/>
          </a:xfrm>
          <a:prstGeom prst="rect">
            <a:avLst/>
          </a:prstGeom>
          <a:solidFill>
            <a:srgbClr val="E9E9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dirty="0" err="1"/>
          </a:p>
        </p:txBody>
      </p:sp>
      <p:sp>
        <p:nvSpPr>
          <p:cNvPr id="40" name="ColorPatch">
            <a:extLst>
              <a:ext uri="{FF2B5EF4-FFF2-40B4-BE49-F238E27FC236}">
                <a16:creationId xmlns:a16="http://schemas.microsoft.com/office/drawing/2014/main" id="{1B167F27-4BE8-4B9C-A3D6-12AB9D6515A0}"/>
              </a:ext>
            </a:extLst>
          </p:cNvPr>
          <p:cNvSpPr/>
          <p:nvPr/>
        </p:nvSpPr>
        <p:spPr>
          <a:xfrm>
            <a:off x="-685800" y="5143500"/>
            <a:ext cx="317500" cy="317500"/>
          </a:xfrm>
          <a:prstGeom prst="rect">
            <a:avLst/>
          </a:prstGeom>
          <a:solidFill>
            <a:srgbClr val="D1D1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dirty="0" err="1"/>
          </a:p>
        </p:txBody>
      </p:sp>
      <p:sp>
        <p:nvSpPr>
          <p:cNvPr id="39" name="ColorPatch">
            <a:extLst>
              <a:ext uri="{FF2B5EF4-FFF2-40B4-BE49-F238E27FC236}">
                <a16:creationId xmlns:a16="http://schemas.microsoft.com/office/drawing/2014/main" id="{62C30C2F-9D3D-402B-9C93-7BB3D257A941}"/>
              </a:ext>
            </a:extLst>
          </p:cNvPr>
          <p:cNvSpPr/>
          <p:nvPr/>
        </p:nvSpPr>
        <p:spPr>
          <a:xfrm>
            <a:off x="-685800" y="4800600"/>
            <a:ext cx="317500" cy="317500"/>
          </a:xfrm>
          <a:prstGeom prst="rect">
            <a:avLst/>
          </a:prstGeom>
          <a:solidFill>
            <a:srgbClr val="A2A2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dirty="0" err="1"/>
          </a:p>
        </p:txBody>
      </p:sp>
      <p:sp>
        <p:nvSpPr>
          <p:cNvPr id="38" name="ColorPatch">
            <a:extLst>
              <a:ext uri="{FF2B5EF4-FFF2-40B4-BE49-F238E27FC236}">
                <a16:creationId xmlns:a16="http://schemas.microsoft.com/office/drawing/2014/main" id="{D6517BE0-9063-4916-BC84-EDE406E9CDE4}"/>
              </a:ext>
            </a:extLst>
          </p:cNvPr>
          <p:cNvSpPr/>
          <p:nvPr/>
        </p:nvSpPr>
        <p:spPr>
          <a:xfrm>
            <a:off x="-685800" y="4457700"/>
            <a:ext cx="317500" cy="317500"/>
          </a:xfrm>
          <a:prstGeom prst="rect">
            <a:avLst/>
          </a:prstGeom>
          <a:solidFill>
            <a:srgbClr val="7474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dirty="0" err="1"/>
          </a:p>
        </p:txBody>
      </p:sp>
      <p:sp>
        <p:nvSpPr>
          <p:cNvPr id="37" name="ColorPatch">
            <a:extLst>
              <a:ext uri="{FF2B5EF4-FFF2-40B4-BE49-F238E27FC236}">
                <a16:creationId xmlns:a16="http://schemas.microsoft.com/office/drawing/2014/main" id="{B5249DC3-A9A0-4038-AEE9-AEBFB5D0089D}"/>
              </a:ext>
            </a:extLst>
          </p:cNvPr>
          <p:cNvSpPr/>
          <p:nvPr/>
        </p:nvSpPr>
        <p:spPr>
          <a:xfrm>
            <a:off x="-685800" y="4114800"/>
            <a:ext cx="317500" cy="317500"/>
          </a:xfrm>
          <a:prstGeom prst="rect">
            <a:avLst/>
          </a:prstGeom>
          <a:solidFill>
            <a:srgbClr val="4646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dirty="0" err="1"/>
          </a:p>
        </p:txBody>
      </p:sp>
      <p:sp>
        <p:nvSpPr>
          <p:cNvPr id="36" name="ColorPatch">
            <a:extLst>
              <a:ext uri="{FF2B5EF4-FFF2-40B4-BE49-F238E27FC236}">
                <a16:creationId xmlns:a16="http://schemas.microsoft.com/office/drawing/2014/main" id="{18A6D389-12F3-4EC1-8CC2-242EFF07CB1C}"/>
              </a:ext>
            </a:extLst>
          </p:cNvPr>
          <p:cNvSpPr/>
          <p:nvPr/>
        </p:nvSpPr>
        <p:spPr>
          <a:xfrm>
            <a:off x="-685800" y="3771900"/>
            <a:ext cx="317500" cy="317500"/>
          </a:xfrm>
          <a:prstGeom prst="rect">
            <a:avLst/>
          </a:prstGeom>
          <a:solidFill>
            <a:srgbClr val="E2BF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dirty="0" err="1"/>
          </a:p>
        </p:txBody>
      </p:sp>
      <p:sp>
        <p:nvSpPr>
          <p:cNvPr id="35" name="ColorPatch">
            <a:extLst>
              <a:ext uri="{FF2B5EF4-FFF2-40B4-BE49-F238E27FC236}">
                <a16:creationId xmlns:a16="http://schemas.microsoft.com/office/drawing/2014/main" id="{2ADD0FF6-E42B-4A48-AA80-7BFCC31B080A}"/>
              </a:ext>
            </a:extLst>
          </p:cNvPr>
          <p:cNvSpPr/>
          <p:nvPr/>
        </p:nvSpPr>
        <p:spPr>
          <a:xfrm>
            <a:off x="-685800" y="3429000"/>
            <a:ext cx="317500" cy="317500"/>
          </a:xfrm>
          <a:prstGeom prst="rect">
            <a:avLst/>
          </a:prstGeom>
          <a:solidFill>
            <a:srgbClr val="C57F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dirty="0" err="1"/>
          </a:p>
        </p:txBody>
      </p:sp>
      <p:sp>
        <p:nvSpPr>
          <p:cNvPr id="34" name="ColorPatch">
            <a:extLst>
              <a:ext uri="{FF2B5EF4-FFF2-40B4-BE49-F238E27FC236}">
                <a16:creationId xmlns:a16="http://schemas.microsoft.com/office/drawing/2014/main" id="{B669360D-4B82-4260-88C6-0543CF560378}"/>
              </a:ext>
            </a:extLst>
          </p:cNvPr>
          <p:cNvSpPr/>
          <p:nvPr/>
        </p:nvSpPr>
        <p:spPr>
          <a:xfrm>
            <a:off x="-685800" y="3086100"/>
            <a:ext cx="317500" cy="317500"/>
          </a:xfrm>
          <a:prstGeom prst="rect">
            <a:avLst/>
          </a:prstGeom>
          <a:solidFill>
            <a:srgbClr val="A940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dirty="0" err="1"/>
          </a:p>
        </p:txBody>
      </p:sp>
      <p:sp>
        <p:nvSpPr>
          <p:cNvPr id="33" name="ColorPatch">
            <a:extLst>
              <a:ext uri="{FF2B5EF4-FFF2-40B4-BE49-F238E27FC236}">
                <a16:creationId xmlns:a16="http://schemas.microsoft.com/office/drawing/2014/main" id="{B042156B-6D14-4769-85DE-0BC6133DC1EA}"/>
              </a:ext>
            </a:extLst>
          </p:cNvPr>
          <p:cNvSpPr/>
          <p:nvPr/>
        </p:nvSpPr>
        <p:spPr>
          <a:xfrm>
            <a:off x="-685800" y="2743200"/>
            <a:ext cx="317500" cy="317500"/>
          </a:xfrm>
          <a:prstGeom prst="rect">
            <a:avLst/>
          </a:prstGeom>
          <a:solidFill>
            <a:srgbClr val="8C00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dirty="0" err="1"/>
          </a:p>
        </p:txBody>
      </p:sp>
      <p:sp>
        <p:nvSpPr>
          <p:cNvPr id="32" name="ColorPatch">
            <a:extLst>
              <a:ext uri="{FF2B5EF4-FFF2-40B4-BE49-F238E27FC236}">
                <a16:creationId xmlns:a16="http://schemas.microsoft.com/office/drawing/2014/main" id="{0A8AEA2A-477D-451D-A82D-F30F8990A07D}"/>
              </a:ext>
            </a:extLst>
          </p:cNvPr>
          <p:cNvSpPr/>
          <p:nvPr/>
        </p:nvSpPr>
        <p:spPr>
          <a:xfrm>
            <a:off x="-685800" y="2400300"/>
            <a:ext cx="317500" cy="317500"/>
          </a:xfrm>
          <a:prstGeom prst="rect">
            <a:avLst/>
          </a:prstGeom>
          <a:solidFill>
            <a:srgbClr val="C0D5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dirty="0" err="1"/>
          </a:p>
        </p:txBody>
      </p:sp>
      <p:sp>
        <p:nvSpPr>
          <p:cNvPr id="31" name="ColorPatch">
            <a:extLst>
              <a:ext uri="{FF2B5EF4-FFF2-40B4-BE49-F238E27FC236}">
                <a16:creationId xmlns:a16="http://schemas.microsoft.com/office/drawing/2014/main" id="{8CE1DB46-E195-40AF-8BEB-3E6873A1B2FA}"/>
              </a:ext>
            </a:extLst>
          </p:cNvPr>
          <p:cNvSpPr/>
          <p:nvPr/>
        </p:nvSpPr>
        <p:spPr>
          <a:xfrm>
            <a:off x="-685800" y="2057400"/>
            <a:ext cx="317500" cy="317500"/>
          </a:xfrm>
          <a:prstGeom prst="rect">
            <a:avLst/>
          </a:prstGeom>
          <a:solidFill>
            <a:srgbClr val="81AB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dirty="0" err="1"/>
          </a:p>
        </p:txBody>
      </p:sp>
      <p:sp>
        <p:nvSpPr>
          <p:cNvPr id="30" name="ColorPatch">
            <a:extLst>
              <a:ext uri="{FF2B5EF4-FFF2-40B4-BE49-F238E27FC236}">
                <a16:creationId xmlns:a16="http://schemas.microsoft.com/office/drawing/2014/main" id="{E0F1957D-72C6-4D6C-9201-6AA28AA6C57D}"/>
              </a:ext>
            </a:extLst>
          </p:cNvPr>
          <p:cNvSpPr/>
          <p:nvPr/>
        </p:nvSpPr>
        <p:spPr>
          <a:xfrm>
            <a:off x="-685800" y="1714500"/>
            <a:ext cx="317500" cy="317500"/>
          </a:xfrm>
          <a:prstGeom prst="rect">
            <a:avLst/>
          </a:prstGeom>
          <a:solidFill>
            <a:srgbClr val="4381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dirty="0" err="1"/>
          </a:p>
        </p:txBody>
      </p:sp>
      <p:sp>
        <p:nvSpPr>
          <p:cNvPr id="29" name="ColorPatch">
            <a:extLst>
              <a:ext uri="{FF2B5EF4-FFF2-40B4-BE49-F238E27FC236}">
                <a16:creationId xmlns:a16="http://schemas.microsoft.com/office/drawing/2014/main" id="{F00834CE-7B51-4FC1-989D-97A947599379}"/>
              </a:ext>
            </a:extLst>
          </p:cNvPr>
          <p:cNvSpPr/>
          <p:nvPr/>
        </p:nvSpPr>
        <p:spPr>
          <a:xfrm>
            <a:off x="-685800" y="1371600"/>
            <a:ext cx="317500" cy="317500"/>
          </a:xfrm>
          <a:prstGeom prst="rect">
            <a:avLst/>
          </a:prstGeom>
          <a:solidFill>
            <a:srgbClr val="0457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dirty="0" err="1"/>
          </a:p>
        </p:txBody>
      </p:sp>
      <p:sp>
        <p:nvSpPr>
          <p:cNvPr id="28" name="ColorPatch">
            <a:extLst>
              <a:ext uri="{FF2B5EF4-FFF2-40B4-BE49-F238E27FC236}">
                <a16:creationId xmlns:a16="http://schemas.microsoft.com/office/drawing/2014/main" id="{AB72B3FD-EF38-4401-99A2-12BA97E1031C}"/>
              </a:ext>
            </a:extLst>
          </p:cNvPr>
          <p:cNvSpPr/>
          <p:nvPr/>
        </p:nvSpPr>
        <p:spPr>
          <a:xfrm>
            <a:off x="-685800" y="1028700"/>
            <a:ext cx="317500" cy="317500"/>
          </a:xfrm>
          <a:prstGeom prst="rect">
            <a:avLst/>
          </a:prstGeom>
          <a:solidFill>
            <a:srgbClr val="D1EB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dirty="0" err="1"/>
          </a:p>
        </p:txBody>
      </p:sp>
      <p:sp>
        <p:nvSpPr>
          <p:cNvPr id="27" name="ColorPatch">
            <a:extLst>
              <a:ext uri="{FF2B5EF4-FFF2-40B4-BE49-F238E27FC236}">
                <a16:creationId xmlns:a16="http://schemas.microsoft.com/office/drawing/2014/main" id="{DB636BCE-D7BA-42A6-B589-71540B9DC5AD}"/>
              </a:ext>
            </a:extLst>
          </p:cNvPr>
          <p:cNvSpPr/>
          <p:nvPr/>
        </p:nvSpPr>
        <p:spPr>
          <a:xfrm>
            <a:off x="-685800" y="685800"/>
            <a:ext cx="317500" cy="317500"/>
          </a:xfrm>
          <a:prstGeom prst="rect">
            <a:avLst/>
          </a:prstGeom>
          <a:solidFill>
            <a:srgbClr val="A4D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dirty="0" err="1"/>
          </a:p>
        </p:txBody>
      </p:sp>
      <p:sp>
        <p:nvSpPr>
          <p:cNvPr id="26" name="ColorPatch">
            <a:extLst>
              <a:ext uri="{FF2B5EF4-FFF2-40B4-BE49-F238E27FC236}">
                <a16:creationId xmlns:a16="http://schemas.microsoft.com/office/drawing/2014/main" id="{9D1EA9E9-05C1-4D17-8CE5-6492F824502A}"/>
              </a:ext>
            </a:extLst>
          </p:cNvPr>
          <p:cNvSpPr/>
          <p:nvPr/>
        </p:nvSpPr>
        <p:spPr>
          <a:xfrm>
            <a:off x="-685800" y="342900"/>
            <a:ext cx="317500" cy="317500"/>
          </a:xfrm>
          <a:prstGeom prst="rect">
            <a:avLst/>
          </a:prstGeom>
          <a:solidFill>
            <a:srgbClr val="77C5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dirty="0" err="1"/>
          </a:p>
        </p:txBody>
      </p:sp>
      <p:sp>
        <p:nvSpPr>
          <p:cNvPr id="25" name="ColorPatch">
            <a:extLst>
              <a:ext uri="{FF2B5EF4-FFF2-40B4-BE49-F238E27FC236}">
                <a16:creationId xmlns:a16="http://schemas.microsoft.com/office/drawing/2014/main" id="{9A5ADA3E-3A73-4260-828D-18023D21EE0E}"/>
              </a:ext>
            </a:extLst>
          </p:cNvPr>
          <p:cNvSpPr/>
          <p:nvPr/>
        </p:nvSpPr>
        <p:spPr>
          <a:xfrm>
            <a:off x="-685800" y="0"/>
            <a:ext cx="317500" cy="317500"/>
          </a:xfrm>
          <a:prstGeom prst="rect">
            <a:avLst/>
          </a:prstGeom>
          <a:solidFill>
            <a:srgbClr val="49B1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dirty="0" err="1"/>
          </a:p>
        </p:txBody>
      </p:sp>
      <p:sp>
        <p:nvSpPr>
          <p:cNvPr id="24" name="ColorPatch">
            <a:extLst>
              <a:ext uri="{FF2B5EF4-FFF2-40B4-BE49-F238E27FC236}">
                <a16:creationId xmlns:a16="http://schemas.microsoft.com/office/drawing/2014/main" id="{177ED0F8-E668-4F55-9F61-0BADCC753B93}"/>
              </a:ext>
            </a:extLst>
          </p:cNvPr>
          <p:cNvSpPr/>
          <p:nvPr/>
        </p:nvSpPr>
        <p:spPr>
          <a:xfrm>
            <a:off x="-342900" y="5143500"/>
            <a:ext cx="317500" cy="317500"/>
          </a:xfrm>
          <a:prstGeom prst="rect">
            <a:avLst/>
          </a:prstGeom>
          <a:solidFill>
            <a:srgbClr val="F9BF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dirty="0" err="1"/>
          </a:p>
        </p:txBody>
      </p:sp>
      <p:sp>
        <p:nvSpPr>
          <p:cNvPr id="23" name="ColorPatch">
            <a:extLst>
              <a:ext uri="{FF2B5EF4-FFF2-40B4-BE49-F238E27FC236}">
                <a16:creationId xmlns:a16="http://schemas.microsoft.com/office/drawing/2014/main" id="{8CD7E567-0649-47B4-B5F7-346B6C6FAE6E}"/>
              </a:ext>
            </a:extLst>
          </p:cNvPr>
          <p:cNvSpPr/>
          <p:nvPr/>
        </p:nvSpPr>
        <p:spPr>
          <a:xfrm>
            <a:off x="-342900" y="4800600"/>
            <a:ext cx="317500" cy="317500"/>
          </a:xfrm>
          <a:prstGeom prst="rect">
            <a:avLst/>
          </a:prstGeom>
          <a:solidFill>
            <a:srgbClr val="F27F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dirty="0" err="1"/>
          </a:p>
        </p:txBody>
      </p:sp>
      <p:sp>
        <p:nvSpPr>
          <p:cNvPr id="22" name="ColorPatch">
            <a:extLst>
              <a:ext uri="{FF2B5EF4-FFF2-40B4-BE49-F238E27FC236}">
                <a16:creationId xmlns:a16="http://schemas.microsoft.com/office/drawing/2014/main" id="{0B27B926-9D23-408B-B261-7474BA138B0E}"/>
              </a:ext>
            </a:extLst>
          </p:cNvPr>
          <p:cNvSpPr/>
          <p:nvPr/>
        </p:nvSpPr>
        <p:spPr>
          <a:xfrm>
            <a:off x="-342900" y="4457700"/>
            <a:ext cx="317500" cy="317500"/>
          </a:xfrm>
          <a:prstGeom prst="rect">
            <a:avLst/>
          </a:prstGeom>
          <a:solidFill>
            <a:srgbClr val="EC40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dirty="0" err="1"/>
          </a:p>
        </p:txBody>
      </p:sp>
      <p:sp>
        <p:nvSpPr>
          <p:cNvPr id="21" name="ColorPatch">
            <a:extLst>
              <a:ext uri="{FF2B5EF4-FFF2-40B4-BE49-F238E27FC236}">
                <a16:creationId xmlns:a16="http://schemas.microsoft.com/office/drawing/2014/main" id="{C79F16A5-2F29-42BB-88AB-9C69D7AB8969}"/>
              </a:ext>
            </a:extLst>
          </p:cNvPr>
          <p:cNvSpPr/>
          <p:nvPr/>
        </p:nvSpPr>
        <p:spPr>
          <a:xfrm>
            <a:off x="-342900" y="4114800"/>
            <a:ext cx="317500" cy="317500"/>
          </a:xfrm>
          <a:prstGeom prst="rect">
            <a:avLst/>
          </a:prstGeom>
          <a:solidFill>
            <a:srgbClr val="E60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dirty="0" err="1"/>
          </a:p>
        </p:txBody>
      </p:sp>
      <p:sp>
        <p:nvSpPr>
          <p:cNvPr id="20" name="ColorPatch">
            <a:extLst>
              <a:ext uri="{FF2B5EF4-FFF2-40B4-BE49-F238E27FC236}">
                <a16:creationId xmlns:a16="http://schemas.microsoft.com/office/drawing/2014/main" id="{7164F073-8D27-4C57-9FA9-5D80FC8EDB68}"/>
              </a:ext>
            </a:extLst>
          </p:cNvPr>
          <p:cNvSpPr/>
          <p:nvPr/>
        </p:nvSpPr>
        <p:spPr>
          <a:xfrm>
            <a:off x="-342900" y="3771900"/>
            <a:ext cx="317500" cy="317500"/>
          </a:xfrm>
          <a:prstGeom prst="rect">
            <a:avLst/>
          </a:prstGeom>
          <a:solidFill>
            <a:srgbClr val="FFF4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dirty="0" err="1"/>
          </a:p>
        </p:txBody>
      </p:sp>
      <p:sp>
        <p:nvSpPr>
          <p:cNvPr id="19" name="ColorPatch">
            <a:extLst>
              <a:ext uri="{FF2B5EF4-FFF2-40B4-BE49-F238E27FC236}">
                <a16:creationId xmlns:a16="http://schemas.microsoft.com/office/drawing/2014/main" id="{C400E972-E723-4251-BA45-FDC0E6CEEF6C}"/>
              </a:ext>
            </a:extLst>
          </p:cNvPr>
          <p:cNvSpPr/>
          <p:nvPr/>
        </p:nvSpPr>
        <p:spPr>
          <a:xfrm>
            <a:off x="-342900" y="3429000"/>
            <a:ext cx="317500" cy="317500"/>
          </a:xfrm>
          <a:prstGeom prst="rect">
            <a:avLst/>
          </a:prstGeom>
          <a:solidFill>
            <a:srgbClr val="FFE8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dirty="0" err="1"/>
          </a:p>
        </p:txBody>
      </p:sp>
      <p:sp>
        <p:nvSpPr>
          <p:cNvPr id="18" name="ColorPatch">
            <a:extLst>
              <a:ext uri="{FF2B5EF4-FFF2-40B4-BE49-F238E27FC236}">
                <a16:creationId xmlns:a16="http://schemas.microsoft.com/office/drawing/2014/main" id="{50D772BA-D4EE-40DA-B415-8EC283428CF5}"/>
              </a:ext>
            </a:extLst>
          </p:cNvPr>
          <p:cNvSpPr/>
          <p:nvPr/>
        </p:nvSpPr>
        <p:spPr>
          <a:xfrm>
            <a:off x="-342900" y="3086100"/>
            <a:ext cx="317500" cy="317500"/>
          </a:xfrm>
          <a:prstGeom prst="rect">
            <a:avLst/>
          </a:prstGeom>
          <a:solidFill>
            <a:srgbClr val="FFDD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dirty="0" err="1"/>
          </a:p>
        </p:txBody>
      </p:sp>
      <p:sp>
        <p:nvSpPr>
          <p:cNvPr id="17" name="ColorPatch">
            <a:extLst>
              <a:ext uri="{FF2B5EF4-FFF2-40B4-BE49-F238E27FC236}">
                <a16:creationId xmlns:a16="http://schemas.microsoft.com/office/drawing/2014/main" id="{6BEEA5BD-11E7-4F3D-BD73-EC2249E8CCEB}"/>
              </a:ext>
            </a:extLst>
          </p:cNvPr>
          <p:cNvSpPr/>
          <p:nvPr/>
        </p:nvSpPr>
        <p:spPr>
          <a:xfrm>
            <a:off x="-342900" y="2743200"/>
            <a:ext cx="317500" cy="3175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dirty="0" err="1"/>
          </a:p>
        </p:txBody>
      </p:sp>
      <p:sp>
        <p:nvSpPr>
          <p:cNvPr id="16" name="ColorPatch">
            <a:extLst>
              <a:ext uri="{FF2B5EF4-FFF2-40B4-BE49-F238E27FC236}">
                <a16:creationId xmlns:a16="http://schemas.microsoft.com/office/drawing/2014/main" id="{27A566A9-4C8D-4179-BE6D-6A885CF5E38A}"/>
              </a:ext>
            </a:extLst>
          </p:cNvPr>
          <p:cNvSpPr/>
          <p:nvPr/>
        </p:nvSpPr>
        <p:spPr>
          <a:xfrm>
            <a:off x="-342900" y="2400300"/>
            <a:ext cx="317500" cy="317500"/>
          </a:xfrm>
          <a:prstGeom prst="rect">
            <a:avLst/>
          </a:prstGeom>
          <a:solidFill>
            <a:srgbClr val="CEEC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dirty="0" err="1"/>
          </a:p>
        </p:txBody>
      </p:sp>
      <p:sp>
        <p:nvSpPr>
          <p:cNvPr id="15" name="ColorPatch">
            <a:extLst>
              <a:ext uri="{FF2B5EF4-FFF2-40B4-BE49-F238E27FC236}">
                <a16:creationId xmlns:a16="http://schemas.microsoft.com/office/drawing/2014/main" id="{98BB652E-B542-4A6D-842C-A8AFF7CF962D}"/>
              </a:ext>
            </a:extLst>
          </p:cNvPr>
          <p:cNvSpPr/>
          <p:nvPr/>
        </p:nvSpPr>
        <p:spPr>
          <a:xfrm>
            <a:off x="-342900" y="2057400"/>
            <a:ext cx="317500" cy="317500"/>
          </a:xfrm>
          <a:prstGeom prst="rect">
            <a:avLst/>
          </a:prstGeom>
          <a:solidFill>
            <a:srgbClr val="9DD9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dirty="0" err="1"/>
          </a:p>
        </p:txBody>
      </p:sp>
      <p:sp>
        <p:nvSpPr>
          <p:cNvPr id="14" name="ColorPatch">
            <a:extLst>
              <a:ext uri="{FF2B5EF4-FFF2-40B4-BE49-F238E27FC236}">
                <a16:creationId xmlns:a16="http://schemas.microsoft.com/office/drawing/2014/main" id="{7BE09878-3507-434C-8FBD-3253E93E01C8}"/>
              </a:ext>
            </a:extLst>
          </p:cNvPr>
          <p:cNvSpPr/>
          <p:nvPr/>
        </p:nvSpPr>
        <p:spPr>
          <a:xfrm>
            <a:off x="-342900" y="1714500"/>
            <a:ext cx="317500" cy="317500"/>
          </a:xfrm>
          <a:prstGeom prst="rect">
            <a:avLst/>
          </a:prstGeom>
          <a:solidFill>
            <a:srgbClr val="6DC7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dirty="0" err="1"/>
          </a:p>
        </p:txBody>
      </p:sp>
      <p:sp>
        <p:nvSpPr>
          <p:cNvPr id="12" name="ColorPatch">
            <a:extLst>
              <a:ext uri="{FF2B5EF4-FFF2-40B4-BE49-F238E27FC236}">
                <a16:creationId xmlns:a16="http://schemas.microsoft.com/office/drawing/2014/main" id="{2E26D6BD-036D-4346-A29B-7683021D70FB}"/>
              </a:ext>
            </a:extLst>
          </p:cNvPr>
          <p:cNvSpPr/>
          <p:nvPr/>
        </p:nvSpPr>
        <p:spPr>
          <a:xfrm>
            <a:off x="-342900" y="1371600"/>
            <a:ext cx="317500" cy="317500"/>
          </a:xfrm>
          <a:prstGeom prst="rect">
            <a:avLst/>
          </a:prstGeom>
          <a:solidFill>
            <a:srgbClr val="3CB4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dirty="0" err="1"/>
          </a:p>
        </p:txBody>
      </p:sp>
      <p:sp>
        <p:nvSpPr>
          <p:cNvPr id="11" name="ColorPatch">
            <a:extLst>
              <a:ext uri="{FF2B5EF4-FFF2-40B4-BE49-F238E27FC236}">
                <a16:creationId xmlns:a16="http://schemas.microsoft.com/office/drawing/2014/main" id="{D840EC2E-1487-4A69-A809-9929CDB60313}"/>
              </a:ext>
            </a:extLst>
          </p:cNvPr>
          <p:cNvSpPr/>
          <p:nvPr/>
        </p:nvSpPr>
        <p:spPr>
          <a:xfrm>
            <a:off x="-342900" y="1028700"/>
            <a:ext cx="317500" cy="317500"/>
          </a:xfrm>
          <a:prstGeom prst="rect">
            <a:avLst/>
          </a:prstGeom>
          <a:solidFill>
            <a:srgbClr val="C0C8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dirty="0" err="1"/>
          </a:p>
        </p:txBody>
      </p:sp>
      <p:sp>
        <p:nvSpPr>
          <p:cNvPr id="10" name="ColorPatch">
            <a:extLst>
              <a:ext uri="{FF2B5EF4-FFF2-40B4-BE49-F238E27FC236}">
                <a16:creationId xmlns:a16="http://schemas.microsoft.com/office/drawing/2014/main" id="{4BBE9809-F301-459A-87DE-3C5C95F62870}"/>
              </a:ext>
            </a:extLst>
          </p:cNvPr>
          <p:cNvSpPr/>
          <p:nvPr/>
        </p:nvSpPr>
        <p:spPr>
          <a:xfrm>
            <a:off x="-342900" y="685800"/>
            <a:ext cx="317500" cy="317500"/>
          </a:xfrm>
          <a:prstGeom prst="rect">
            <a:avLst/>
          </a:prstGeom>
          <a:solidFill>
            <a:srgbClr val="8191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dirty="0" err="1"/>
          </a:p>
        </p:txBody>
      </p:sp>
      <p:sp>
        <p:nvSpPr>
          <p:cNvPr id="8" name="ColorPatch">
            <a:extLst>
              <a:ext uri="{FF2B5EF4-FFF2-40B4-BE49-F238E27FC236}">
                <a16:creationId xmlns:a16="http://schemas.microsoft.com/office/drawing/2014/main" id="{AD5D23E8-FC29-4F12-AB2C-C32E10546318}"/>
              </a:ext>
            </a:extLst>
          </p:cNvPr>
          <p:cNvSpPr/>
          <p:nvPr/>
        </p:nvSpPr>
        <p:spPr>
          <a:xfrm>
            <a:off x="-342900" y="342900"/>
            <a:ext cx="317500" cy="317500"/>
          </a:xfrm>
          <a:prstGeom prst="rect">
            <a:avLst/>
          </a:prstGeom>
          <a:solidFill>
            <a:srgbClr val="425A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dirty="0" err="1"/>
          </a:p>
        </p:txBody>
      </p:sp>
      <p:sp>
        <p:nvSpPr>
          <p:cNvPr id="7" name="ColorPatch">
            <a:extLst>
              <a:ext uri="{FF2B5EF4-FFF2-40B4-BE49-F238E27FC236}">
                <a16:creationId xmlns:a16="http://schemas.microsoft.com/office/drawing/2014/main" id="{57149537-0C06-456D-A4A3-2FBB5503631B}"/>
              </a:ext>
            </a:extLst>
          </p:cNvPr>
          <p:cNvSpPr/>
          <p:nvPr/>
        </p:nvSpPr>
        <p:spPr>
          <a:xfrm>
            <a:off x="-342900" y="0"/>
            <a:ext cx="317500" cy="317500"/>
          </a:xfrm>
          <a:prstGeom prst="rect">
            <a:avLst/>
          </a:prstGeom>
          <a:solidFill>
            <a:srgbClr val="0323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dirty="0" err="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0037" y="-1"/>
            <a:ext cx="11609159" cy="1304925"/>
          </a:xfrm>
          <a:prstGeom prst="rect">
            <a:avLst/>
          </a:prstGeom>
        </p:spPr>
        <p:txBody>
          <a:bodyPr vert="horz" lIns="91440" tIns="45720" rIns="90000" bIns="45720" rtlCol="0" anchor="ctr">
            <a:noAutofit/>
          </a:bodyPr>
          <a:lstStyle/>
          <a:p>
            <a:pPr lvl="0" algn="r"/>
            <a:r>
              <a:rPr lang="en-US" dirty="0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0038" y="1484313"/>
            <a:ext cx="11591925" cy="4608512"/>
          </a:xfrm>
          <a:prstGeom prst="rect">
            <a:avLst/>
          </a:prstGeom>
        </p:spPr>
        <p:txBody>
          <a:bodyPr vert="horz" lIns="91440" tIns="45720" rIns="90000" bIns="45720" rtlCol="0">
            <a:noAutofit/>
          </a:bodyPr>
          <a:lstStyle/>
          <a:p>
            <a:pPr lvl="0"/>
            <a:r>
              <a:rPr lang="en-US" dirty="0"/>
              <a:t>First level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70600" y="6330968"/>
            <a:ext cx="5483314" cy="292554"/>
          </a:xfrm>
          <a:prstGeom prst="rect">
            <a:avLst/>
          </a:prstGeom>
        </p:spPr>
        <p:txBody>
          <a:bodyPr vert="horz" lIns="90000" tIns="45720" rIns="90000" bIns="45720" rtlCol="0" anchor="b"/>
          <a:lstStyle>
            <a:lvl1pPr algn="r">
              <a:defRPr lang="en-US" sz="1100" b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10261" y="6330968"/>
            <a:ext cx="411004" cy="292554"/>
          </a:xfrm>
          <a:prstGeom prst="rect">
            <a:avLst/>
          </a:prstGeom>
        </p:spPr>
        <p:txBody>
          <a:bodyPr vert="horz" lIns="0" tIns="46800" rIns="0" bIns="46800" rtlCol="0" anchor="b"/>
          <a:lstStyle>
            <a:lvl1pPr algn="r">
              <a:defRPr lang="en-US" sz="1100" b="0" smtClean="0">
                <a:solidFill>
                  <a:schemeClr val="tx2"/>
                </a:solidFill>
              </a:defRPr>
            </a:lvl1pPr>
          </a:lstStyle>
          <a:p>
            <a:fld id="{62A42E78-4FE3-4E16-9FB9-64A349BFE3FC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57517" y="6330968"/>
            <a:ext cx="1184909" cy="2925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 b="0">
                <a:solidFill>
                  <a:schemeClr val="tx2"/>
                </a:solidFill>
              </a:defRPr>
            </a:lvl1pPr>
          </a:lstStyle>
          <a:p>
            <a:fld id="{49D6B855-A76D-4459-A823-EF680B29CDD3}" type="datetime5">
              <a:rPr lang="en-US" smtClean="0"/>
              <a:t>20-Aug-24</a:t>
            </a:fld>
            <a:endParaRPr lang="fr-FR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3DE2817A-3634-41C4-BE77-0740C5A7811D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31556" y="6094699"/>
            <a:ext cx="990025" cy="76320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57CD4E90-0AD7-41F7-BEF4-B339EC998E49}"/>
              </a:ext>
            </a:extLst>
          </p:cNvPr>
          <p:cNvSpPr/>
          <p:nvPr/>
        </p:nvSpPr>
        <p:spPr>
          <a:xfrm>
            <a:off x="12004894" y="0"/>
            <a:ext cx="187105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976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</p:sldLayoutIdLst>
  <mc:AlternateContent xmlns:mc="http://schemas.openxmlformats.org/markup-compatibility/2006" xmlns:p14="http://schemas.microsoft.com/office/powerpoint/2010/main">
    <mc:Choice Requires="p14">
      <p:transition spd="slow" p14:dur="1750" advClick="0"/>
    </mc:Choice>
    <mc:Fallback xmlns="">
      <p:transition spd="slow" advClick="0"/>
    </mc:Fallback>
  </mc:AlternateContent>
  <p:hf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lang="en-US" sz="3600" b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1938" indent="-261938" algn="l" defTabSz="914400" rtl="0" eaLnBrk="1" latinLnBrk="0" hangingPunct="1">
        <a:lnSpc>
          <a:spcPct val="10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lang="en-US" sz="2400" kern="1200" smtClean="0">
          <a:solidFill>
            <a:schemeClr val="tx1"/>
          </a:solidFill>
          <a:latin typeface="+mn-lt"/>
          <a:ea typeface="+mn-ea"/>
          <a:cs typeface="+mn-cs"/>
        </a:defRPr>
      </a:lvl1pPr>
      <a:lvl2pPr marL="536575" indent="-266700" algn="l" defTabSz="914400" rtl="0" eaLnBrk="1" latinLnBrk="0" hangingPunct="1">
        <a:lnSpc>
          <a:spcPct val="100000"/>
        </a:lnSpc>
        <a:spcBef>
          <a:spcPts val="600"/>
        </a:spcBef>
        <a:buClr>
          <a:schemeClr val="tx1"/>
        </a:buClr>
        <a:buFont typeface="Arial" panose="020B0604020202020204" pitchFamily="34" charset="0"/>
        <a:buChar char="•"/>
        <a:defRPr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2pPr>
      <a:lvl3pPr marL="812800" indent="-273050" algn="l" defTabSz="914400" rtl="0" eaLnBrk="1" latinLnBrk="0" hangingPunct="1">
        <a:lnSpc>
          <a:spcPct val="100000"/>
        </a:lnSpc>
        <a:spcBef>
          <a:spcPts val="600"/>
        </a:spcBef>
        <a:buClr>
          <a:schemeClr val="tx1"/>
        </a:buClr>
        <a:buFont typeface="Arial" panose="020B0604020202020204" pitchFamily="34" charset="0"/>
        <a:buChar char="•"/>
        <a:defRPr lang="en-US" sz="1800" kern="1200" smtClean="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268288" algn="l" defTabSz="914400" rtl="0" eaLnBrk="1" latinLnBrk="0" hangingPunct="1">
        <a:lnSpc>
          <a:spcPct val="100000"/>
        </a:lnSpc>
        <a:spcBef>
          <a:spcPts val="400"/>
        </a:spcBef>
        <a:buClr>
          <a:schemeClr val="tx2"/>
        </a:buClr>
        <a:buFont typeface="Arial" panose="020B0604020202020204" pitchFamily="34" charset="0"/>
        <a:buChar char="•"/>
        <a:defRPr lang="en-US" sz="1600" kern="1200" smtClean="0">
          <a:solidFill>
            <a:schemeClr val="tx2"/>
          </a:solidFill>
          <a:latin typeface="+mn-lt"/>
          <a:ea typeface="+mn-ea"/>
          <a:cs typeface="+mn-cs"/>
        </a:defRPr>
      </a:lvl4pPr>
      <a:lvl5pPr marL="1160463" indent="-261938" algn="l" defTabSz="914400" rtl="0" eaLnBrk="1" latinLnBrk="0" hangingPunct="1">
        <a:lnSpc>
          <a:spcPct val="100000"/>
        </a:lnSpc>
        <a:spcBef>
          <a:spcPts val="400"/>
        </a:spcBef>
        <a:buClr>
          <a:schemeClr val="tx2"/>
        </a:buClr>
        <a:buFont typeface="Arial" panose="020B0604020202020204" pitchFamily="34" charset="0"/>
        <a:buChar char="•"/>
        <a:defRPr lang="en-US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9">
          <p15:clr>
            <a:srgbClr val="F26B43"/>
          </p15:clr>
        </p15:guide>
        <p15:guide id="2" pos="7491">
          <p15:clr>
            <a:srgbClr val="F26B43"/>
          </p15:clr>
        </p15:guide>
        <p15:guide id="3" orient="horz" pos="2160">
          <p15:clr>
            <a:srgbClr val="F26B43"/>
          </p15:clr>
        </p15:guide>
        <p15:guide id="4" orient="horz" pos="935">
          <p15:clr>
            <a:srgbClr val="F26B43"/>
          </p15:clr>
        </p15:guide>
        <p15:guide id="5" orient="horz" pos="3838">
          <p15:clr>
            <a:srgbClr val="F26B43"/>
          </p15:clr>
        </p15:guide>
        <p15:guide id="6" orient="horz" pos="822">
          <p15:clr>
            <a:srgbClr val="F26B43"/>
          </p15:clr>
        </p15:guide>
        <p15:guide id="7" pos="3840">
          <p15:clr>
            <a:srgbClr val="F26B43"/>
          </p15:clr>
        </p15:guide>
        <p15:guide id="8" orient="horz" pos="131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11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Integrated passive devices (IPD) for RF applications</a:t>
            </a:r>
          </a:p>
        </p:txBody>
      </p:sp>
    </p:spTree>
    <p:extLst>
      <p:ext uri="{BB962C8B-B14F-4D97-AF65-F5344CB8AC3E}">
        <p14:creationId xmlns:p14="http://schemas.microsoft.com/office/powerpoint/2010/main" val="566314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442" y="50800"/>
            <a:ext cx="11479674" cy="1304925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rgbClr val="00205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</a:t>
            </a:r>
            <a:r>
              <a:rPr lang="en-US" sz="3600" dirty="0">
                <a:solidFill>
                  <a:srgbClr val="00205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 IPDs products companion chip to STM32WL5</a:t>
            </a:r>
            <a:br>
              <a:rPr lang="en-US" sz="3600" dirty="0">
                <a:solidFill>
                  <a:srgbClr val="00205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US" sz="3600" dirty="0">
                <a:solidFill>
                  <a:srgbClr val="00205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n-US" sz="2800" noProof="0" dirty="0"/>
          </a:p>
        </p:txBody>
      </p:sp>
      <p:sp>
        <p:nvSpPr>
          <p:cNvPr id="43" name="Slide Number Placeholder 42">
            <a:extLst>
              <a:ext uri="{FF2B5EF4-FFF2-40B4-BE49-F238E27FC236}">
                <a16:creationId xmlns:a16="http://schemas.microsoft.com/office/drawing/2014/main" id="{66509C1D-71D1-15C5-4B31-DFF067BC8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84861" y="6020558"/>
            <a:ext cx="411004" cy="292554"/>
          </a:xfrm>
        </p:spPr>
        <p:txBody>
          <a:bodyPr/>
          <a:lstStyle/>
          <a:p>
            <a:fld id="{40A7B169-58CE-4E65-B1F9-ACF9E46440C2}" type="slidenum">
              <a:rPr lang="en-US" smtClean="0"/>
              <a:t>2</a:t>
            </a:fld>
            <a:endParaRPr lang="en-US" dirty="0"/>
          </a:p>
        </p:txBody>
      </p:sp>
      <p:sp>
        <p:nvSpPr>
          <p:cNvPr id="3" name="Content Placeholder 1036">
            <a:extLst>
              <a:ext uri="{FF2B5EF4-FFF2-40B4-BE49-F238E27FC236}">
                <a16:creationId xmlns:a16="http://schemas.microsoft.com/office/drawing/2014/main" id="{E938F7CB-F32D-DFB8-543E-0E8232C36AA8}"/>
              </a:ext>
            </a:extLst>
          </p:cNvPr>
          <p:cNvSpPr txBox="1">
            <a:spLocks/>
          </p:cNvSpPr>
          <p:nvPr/>
        </p:nvSpPr>
        <p:spPr>
          <a:xfrm>
            <a:off x="305898" y="1055326"/>
            <a:ext cx="6149835" cy="3641204"/>
          </a:xfrm>
          <a:prstGeom prst="rect">
            <a:avLst/>
          </a:prstGeom>
          <a:solidFill>
            <a:srgbClr val="002060"/>
          </a:solidFill>
        </p:spPr>
        <p:txBody>
          <a:bodyPr/>
          <a:lstStyle>
            <a:lvl1pPr marL="261938" indent="-261938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6575" indent="-2667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2800" indent="-2730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68288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lang="en-US" sz="16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160463" indent="-261938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lang="en-US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bg1"/>
              </a:buClr>
            </a:pPr>
            <a:r>
              <a:rPr lang="en-US" sz="1600" dirty="0">
                <a:solidFill>
                  <a:schemeClr val="bg1"/>
                </a:solidFill>
              </a:rPr>
              <a:t>9 IPD products</a:t>
            </a:r>
          </a:p>
          <a:p>
            <a:pPr>
              <a:buClr>
                <a:schemeClr val="bg1"/>
              </a:buClr>
            </a:pPr>
            <a:r>
              <a:rPr lang="en-US" sz="1600" dirty="0">
                <a:solidFill>
                  <a:schemeClr val="bg1"/>
                </a:solidFill>
              </a:rPr>
              <a:t>Developed to match all the STM32WL configuration (frequency bands, power level and package) </a:t>
            </a:r>
          </a:p>
          <a:p>
            <a:pPr>
              <a:buClr>
                <a:schemeClr val="bg1"/>
              </a:buClr>
            </a:pPr>
            <a:r>
              <a:rPr lang="en-US" sz="1600" dirty="0">
                <a:solidFill>
                  <a:schemeClr val="bg1"/>
                </a:solidFill>
              </a:rPr>
              <a:t>IPD die contain:</a:t>
            </a:r>
          </a:p>
          <a:p>
            <a:pPr marL="560387" lvl="1" indent="-285750">
              <a:buFontTx/>
              <a:buChar char="-"/>
            </a:pPr>
            <a:r>
              <a:rPr lang="en-US" sz="1600" dirty="0">
                <a:solidFill>
                  <a:schemeClr val="bg1"/>
                </a:solidFill>
              </a:rPr>
              <a:t>* Tx matching networks, </a:t>
            </a:r>
          </a:p>
          <a:p>
            <a:pPr marL="560387" lvl="1" indent="-285750">
              <a:buFontTx/>
              <a:buChar char="-"/>
            </a:pPr>
            <a:r>
              <a:rPr lang="en-US" sz="1600" dirty="0">
                <a:solidFill>
                  <a:schemeClr val="bg1"/>
                </a:solidFill>
              </a:rPr>
              <a:t>* Rx matching networks</a:t>
            </a:r>
          </a:p>
          <a:p>
            <a:pPr marL="560387" lvl="1" indent="-285750">
              <a:buFontTx/>
              <a:buChar char="-"/>
            </a:pPr>
            <a:r>
              <a:rPr lang="en-US" sz="1600" dirty="0">
                <a:solidFill>
                  <a:schemeClr val="bg1"/>
                </a:solidFill>
              </a:rPr>
              <a:t>* Balun</a:t>
            </a:r>
          </a:p>
          <a:p>
            <a:pPr marL="560387" lvl="1" indent="-285750">
              <a:buFontTx/>
              <a:buChar char="-"/>
            </a:pPr>
            <a:r>
              <a:rPr lang="en-US" sz="1600" dirty="0">
                <a:solidFill>
                  <a:schemeClr val="bg1"/>
                </a:solidFill>
              </a:rPr>
              <a:t>* harmonics filter</a:t>
            </a:r>
          </a:p>
          <a:p>
            <a:pPr marL="560387" lvl="1" indent="-285750">
              <a:buFontTx/>
              <a:buChar char="-"/>
            </a:pPr>
            <a:r>
              <a:rPr lang="en-US" sz="1600" dirty="0">
                <a:solidFill>
                  <a:schemeClr val="bg1"/>
                </a:solidFill>
              </a:rPr>
              <a:t>* ESD shunt inductor</a:t>
            </a:r>
          </a:p>
          <a:p>
            <a:pPr marL="285750" indent="-285750">
              <a:buClr>
                <a:schemeClr val="bg1"/>
              </a:buClr>
            </a:pPr>
            <a:r>
              <a:rPr lang="en-US" sz="1600" dirty="0">
                <a:solidFill>
                  <a:schemeClr val="bg1"/>
                </a:solidFill>
              </a:rPr>
              <a:t>IPD Die will replace 14 discreet L,C components and one balun, all in 3.8 mm²</a:t>
            </a:r>
          </a:p>
          <a:p>
            <a:pPr marL="274637" lvl="1" indent="0">
              <a:buNone/>
            </a:pPr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67449FE-32FE-7E46-8BF1-1355A0104F2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00151" y="1591414"/>
            <a:ext cx="5613085" cy="2569029"/>
          </a:xfrm>
          <a:prstGeom prst="roundRect">
            <a:avLst>
              <a:gd name="adj" fmla="val 35775"/>
            </a:avLst>
          </a:prstGeom>
        </p:spPr>
      </p:pic>
      <p:sp>
        <p:nvSpPr>
          <p:cNvPr id="14" name="Right Brace 13">
            <a:extLst>
              <a:ext uri="{FF2B5EF4-FFF2-40B4-BE49-F238E27FC236}">
                <a16:creationId xmlns:a16="http://schemas.microsoft.com/office/drawing/2014/main" id="{A9F31240-4ED8-DE2D-AD8D-6B6EDFA80B4D}"/>
              </a:ext>
            </a:extLst>
          </p:cNvPr>
          <p:cNvSpPr/>
          <p:nvPr/>
        </p:nvSpPr>
        <p:spPr>
          <a:xfrm rot="5400000">
            <a:off x="9398367" y="3229173"/>
            <a:ext cx="570214" cy="2574234"/>
          </a:xfrm>
          <a:prstGeom prst="rightBrace">
            <a:avLst/>
          </a:prstGeom>
          <a:ln w="22225"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A86DC30-36BE-3EDC-7BD7-01877F01D8A2}"/>
              </a:ext>
            </a:extLst>
          </p:cNvPr>
          <p:cNvSpPr txBox="1"/>
          <p:nvPr/>
        </p:nvSpPr>
        <p:spPr>
          <a:xfrm>
            <a:off x="8575385" y="6026701"/>
            <a:ext cx="2395206" cy="52322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/>
              <a:t>IPD for STM32WL</a:t>
            </a:r>
          </a:p>
          <a:p>
            <a:pPr algn="ctr"/>
            <a:r>
              <a:rPr lang="fr-FR" sz="1400" b="1" dirty="0"/>
              <a:t>1.8 x 2.13 mm² =&gt; 3.8 mm²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6610498-3A55-F996-6C15-E7EA1959C2CD}"/>
              </a:ext>
            </a:extLst>
          </p:cNvPr>
          <p:cNvSpPr txBox="1"/>
          <p:nvPr/>
        </p:nvSpPr>
        <p:spPr>
          <a:xfrm>
            <a:off x="6670675" y="3312841"/>
            <a:ext cx="1287532" cy="267533"/>
          </a:xfrm>
          <a:prstGeom prst="roundRect">
            <a:avLst>
              <a:gd name="adj" fmla="val 33983"/>
            </a:avLst>
          </a:prstGeom>
          <a:solidFill>
            <a:srgbClr val="FFDD40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endParaRPr lang="fr-FR" sz="1400" b="1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961B3E5-B126-0CBC-A3F2-411CF9E314E8}"/>
              </a:ext>
            </a:extLst>
          </p:cNvPr>
          <p:cNvSpPr txBox="1"/>
          <p:nvPr/>
        </p:nvSpPr>
        <p:spPr>
          <a:xfrm>
            <a:off x="11323522" y="3094859"/>
            <a:ext cx="574772" cy="114657"/>
          </a:xfrm>
          <a:prstGeom prst="roundRect">
            <a:avLst>
              <a:gd name="adj" fmla="val 33983"/>
            </a:avLst>
          </a:prstGeom>
          <a:solidFill>
            <a:srgbClr val="77C594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endParaRPr lang="fr-FR" sz="600" b="1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D3F3328-3286-4C55-F248-0E54213B98D5}"/>
              </a:ext>
            </a:extLst>
          </p:cNvPr>
          <p:cNvSpPr txBox="1"/>
          <p:nvPr/>
        </p:nvSpPr>
        <p:spPr>
          <a:xfrm>
            <a:off x="6670675" y="3627321"/>
            <a:ext cx="1287532" cy="267533"/>
          </a:xfrm>
          <a:prstGeom prst="roundRect">
            <a:avLst>
              <a:gd name="adj" fmla="val 33983"/>
            </a:avLst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400" b="1" dirty="0"/>
              <a:t>STM32WL5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FB82F08-2F2C-69FD-7DE1-96BA22D1CC7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50000"/>
          <a:stretch/>
        </p:blipFill>
        <p:spPr>
          <a:xfrm>
            <a:off x="9769712" y="4760546"/>
            <a:ext cx="1066951" cy="94142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4FB4CE5-9396-9330-C66F-0CE19C69813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0136"/>
          <a:stretch/>
        </p:blipFill>
        <p:spPr>
          <a:xfrm>
            <a:off x="8570142" y="4721142"/>
            <a:ext cx="1064047" cy="9414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17BB96-688A-A9A4-62BB-4BA0BC263FBE}"/>
              </a:ext>
            </a:extLst>
          </p:cNvPr>
          <p:cNvSpPr txBox="1"/>
          <p:nvPr/>
        </p:nvSpPr>
        <p:spPr>
          <a:xfrm>
            <a:off x="305898" y="4721141"/>
            <a:ext cx="6149834" cy="138499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Benefits: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All in one: Matching , filtering, Balun and Antenna protection in one die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</a:rPr>
              <a:t>Designed to simplify RF path between STM32WL5 and Antenna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</a:rPr>
              <a:t>Optimized to answer optimized performances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</a:rPr>
              <a:t>BOM reduction, Reliability improvement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System integration: small die size of  1.8 x 2.13 mm²</a:t>
            </a:r>
          </a:p>
        </p:txBody>
      </p:sp>
    </p:spTree>
    <p:extLst>
      <p:ext uri="{BB962C8B-B14F-4D97-AF65-F5344CB8AC3E}">
        <p14:creationId xmlns:p14="http://schemas.microsoft.com/office/powerpoint/2010/main" val="2018614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/>
    </mc:Choice>
    <mc:Fallback xmlns=""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7F73465-F72E-2A71-77BF-48E4BDFF8066}"/>
              </a:ext>
            </a:extLst>
          </p:cNvPr>
          <p:cNvCxnSpPr/>
          <p:nvPr/>
        </p:nvCxnSpPr>
        <p:spPr>
          <a:xfrm>
            <a:off x="9255551" y="1488934"/>
            <a:ext cx="317428" cy="0"/>
          </a:xfrm>
          <a:prstGeom prst="straightConnector1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ACF30B1-E956-91C8-7DF2-3ABACCA47E34}"/>
              </a:ext>
            </a:extLst>
          </p:cNvPr>
          <p:cNvCxnSpPr/>
          <p:nvPr/>
        </p:nvCxnSpPr>
        <p:spPr>
          <a:xfrm>
            <a:off x="9255551" y="2273103"/>
            <a:ext cx="317428" cy="0"/>
          </a:xfrm>
          <a:prstGeom prst="straightConnector1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AEF8118-1CA8-A284-2E43-570E51068B22}"/>
              </a:ext>
            </a:extLst>
          </p:cNvPr>
          <p:cNvCxnSpPr/>
          <p:nvPr/>
        </p:nvCxnSpPr>
        <p:spPr>
          <a:xfrm>
            <a:off x="9268251" y="2950579"/>
            <a:ext cx="317428" cy="0"/>
          </a:xfrm>
          <a:prstGeom prst="straightConnector1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F2CC052-9730-2A68-93B6-5891AE46F24A}"/>
              </a:ext>
            </a:extLst>
          </p:cNvPr>
          <p:cNvCxnSpPr/>
          <p:nvPr/>
        </p:nvCxnSpPr>
        <p:spPr>
          <a:xfrm>
            <a:off x="9256710" y="3500902"/>
            <a:ext cx="317428" cy="0"/>
          </a:xfrm>
          <a:prstGeom prst="straightConnector1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8C3E9CC-B621-191B-E133-748DE86B5443}"/>
              </a:ext>
            </a:extLst>
          </p:cNvPr>
          <p:cNvCxnSpPr/>
          <p:nvPr/>
        </p:nvCxnSpPr>
        <p:spPr>
          <a:xfrm>
            <a:off x="9256710" y="4034302"/>
            <a:ext cx="317428" cy="0"/>
          </a:xfrm>
          <a:prstGeom prst="straightConnector1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6CEDD001-E552-EBA1-AEBB-41DE98F37111}"/>
              </a:ext>
            </a:extLst>
          </p:cNvPr>
          <p:cNvCxnSpPr/>
          <p:nvPr/>
        </p:nvCxnSpPr>
        <p:spPr>
          <a:xfrm>
            <a:off x="9244010" y="4504202"/>
            <a:ext cx="317428" cy="0"/>
          </a:xfrm>
          <a:prstGeom prst="straightConnector1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B7BE64F9-0990-E702-9828-6C850663A915}"/>
              </a:ext>
            </a:extLst>
          </p:cNvPr>
          <p:cNvCxnSpPr>
            <a:cxnSpLocks/>
          </p:cNvCxnSpPr>
          <p:nvPr/>
        </p:nvCxnSpPr>
        <p:spPr>
          <a:xfrm>
            <a:off x="9231310" y="5113802"/>
            <a:ext cx="317428" cy="0"/>
          </a:xfrm>
          <a:prstGeom prst="straightConnector1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90C49FF1-FC88-7E11-43C4-61FE791398AF}"/>
              </a:ext>
            </a:extLst>
          </p:cNvPr>
          <p:cNvCxnSpPr>
            <a:cxnSpLocks/>
          </p:cNvCxnSpPr>
          <p:nvPr/>
        </p:nvCxnSpPr>
        <p:spPr>
          <a:xfrm>
            <a:off x="9255551" y="5862733"/>
            <a:ext cx="317428" cy="0"/>
          </a:xfrm>
          <a:prstGeom prst="straightConnector1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33214C7E-5A88-E017-4B3B-608F3F512302}"/>
              </a:ext>
            </a:extLst>
          </p:cNvPr>
          <p:cNvCxnSpPr>
            <a:cxnSpLocks/>
          </p:cNvCxnSpPr>
          <p:nvPr/>
        </p:nvCxnSpPr>
        <p:spPr>
          <a:xfrm>
            <a:off x="9244010" y="6436001"/>
            <a:ext cx="317428" cy="0"/>
          </a:xfrm>
          <a:prstGeom prst="straightConnector1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9864B04-9D5A-B614-A1FA-FAFC40CFA11C}"/>
              </a:ext>
            </a:extLst>
          </p:cNvPr>
          <p:cNvSpPr txBox="1"/>
          <p:nvPr/>
        </p:nvSpPr>
        <p:spPr>
          <a:xfrm>
            <a:off x="3961482" y="1675685"/>
            <a:ext cx="671979" cy="369332"/>
          </a:xfrm>
          <a:prstGeom prst="rect">
            <a:avLst/>
          </a:prstGeom>
          <a:solidFill>
            <a:schemeClr val="tx2"/>
          </a:solidFill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BGA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FC84D1F-5642-1A53-1EB4-C5D09CF38655}"/>
              </a:ext>
            </a:extLst>
          </p:cNvPr>
          <p:cNvSpPr txBox="1"/>
          <p:nvPr/>
        </p:nvSpPr>
        <p:spPr>
          <a:xfrm>
            <a:off x="3961482" y="3539108"/>
            <a:ext cx="671979" cy="369332"/>
          </a:xfrm>
          <a:prstGeom prst="rect">
            <a:avLst/>
          </a:prstGeom>
          <a:solidFill>
            <a:schemeClr val="tx2"/>
          </a:solidFill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QFN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3F1B444-D3B7-EA5C-FC59-2F8EA4AB3DD9}"/>
              </a:ext>
            </a:extLst>
          </p:cNvPr>
          <p:cNvSpPr txBox="1"/>
          <p:nvPr/>
        </p:nvSpPr>
        <p:spPr>
          <a:xfrm>
            <a:off x="5183731" y="1179613"/>
            <a:ext cx="1824538" cy="584775"/>
          </a:xfrm>
          <a:prstGeom prst="rect">
            <a:avLst/>
          </a:prstGeom>
          <a:solidFill>
            <a:srgbClr val="C0C8D2"/>
          </a:solidFill>
        </p:spPr>
        <p:txBody>
          <a:bodyPr wrap="none" rtlCol="0">
            <a:spAutoFit/>
          </a:bodyPr>
          <a:lstStyle/>
          <a:p>
            <a:pPr algn="l"/>
            <a:r>
              <a:rPr lang="en-US" sz="1600" dirty="0"/>
              <a:t>High-power mode</a:t>
            </a:r>
          </a:p>
          <a:p>
            <a:pPr algn="ctr"/>
            <a:r>
              <a:rPr lang="en-US" sz="1600" dirty="0"/>
              <a:t>22 dBm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87EDBE8-693F-4E17-82C0-AD342E62D9B7}"/>
              </a:ext>
            </a:extLst>
          </p:cNvPr>
          <p:cNvSpPr txBox="1"/>
          <p:nvPr/>
        </p:nvSpPr>
        <p:spPr>
          <a:xfrm>
            <a:off x="5183731" y="1957212"/>
            <a:ext cx="1824538" cy="584775"/>
          </a:xfrm>
          <a:prstGeom prst="rect">
            <a:avLst/>
          </a:prstGeom>
          <a:solidFill>
            <a:srgbClr val="C0C8D2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/>
            </a:lvl1pPr>
          </a:lstStyle>
          <a:p>
            <a:r>
              <a:rPr lang="en-US" dirty="0"/>
              <a:t>Low-power mode</a:t>
            </a:r>
          </a:p>
          <a:p>
            <a:r>
              <a:rPr lang="en-US" dirty="0"/>
              <a:t>15 dBm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248075A-987B-4947-31EC-0E53D38BB8CE}"/>
              </a:ext>
            </a:extLst>
          </p:cNvPr>
          <p:cNvSpPr txBox="1"/>
          <p:nvPr/>
        </p:nvSpPr>
        <p:spPr>
          <a:xfrm>
            <a:off x="5192302" y="2892777"/>
            <a:ext cx="1824538" cy="584775"/>
          </a:xfrm>
          <a:prstGeom prst="rect">
            <a:avLst/>
          </a:prstGeom>
          <a:solidFill>
            <a:srgbClr val="C0C8D2"/>
          </a:solidFill>
        </p:spPr>
        <p:txBody>
          <a:bodyPr wrap="none" rtlCol="0">
            <a:spAutoFit/>
          </a:bodyPr>
          <a:lstStyle/>
          <a:p>
            <a:pPr algn="l"/>
            <a:r>
              <a:rPr lang="en-US" sz="1600" dirty="0"/>
              <a:t>High-power mode</a:t>
            </a:r>
          </a:p>
          <a:p>
            <a:pPr algn="ctr"/>
            <a:r>
              <a:rPr lang="en-US" sz="1600" dirty="0"/>
              <a:t>22 dBm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992456A-8FB4-3EC5-EEFF-CE48B7E30E70}"/>
              </a:ext>
            </a:extLst>
          </p:cNvPr>
          <p:cNvSpPr txBox="1"/>
          <p:nvPr/>
        </p:nvSpPr>
        <p:spPr>
          <a:xfrm>
            <a:off x="5183730" y="3872955"/>
            <a:ext cx="1824537" cy="584775"/>
          </a:xfrm>
          <a:prstGeom prst="rect">
            <a:avLst/>
          </a:prstGeom>
          <a:solidFill>
            <a:srgbClr val="C0C8D2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/>
            </a:lvl1pPr>
          </a:lstStyle>
          <a:p>
            <a:r>
              <a:rPr lang="en-US" dirty="0"/>
              <a:t>Low-power mode</a:t>
            </a:r>
          </a:p>
          <a:p>
            <a:r>
              <a:rPr lang="en-US" dirty="0"/>
              <a:t>15 dBm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6392D63-D6BE-35AA-4B8C-7D78870315ED}"/>
              </a:ext>
            </a:extLst>
          </p:cNvPr>
          <p:cNvSpPr txBox="1"/>
          <p:nvPr/>
        </p:nvSpPr>
        <p:spPr>
          <a:xfrm>
            <a:off x="3961481" y="4957773"/>
            <a:ext cx="671979" cy="369332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BGA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F83679A-8DB7-7F9C-580C-F5E05BF82384}"/>
              </a:ext>
            </a:extLst>
          </p:cNvPr>
          <p:cNvSpPr txBox="1"/>
          <p:nvPr/>
        </p:nvSpPr>
        <p:spPr>
          <a:xfrm>
            <a:off x="3961481" y="5928192"/>
            <a:ext cx="671979" cy="369332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QFN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D065E59-BDF4-CC4B-3662-4DD05391227D}"/>
              </a:ext>
            </a:extLst>
          </p:cNvPr>
          <p:cNvCxnSpPr>
            <a:cxnSpLocks/>
            <a:stCxn id="84" idx="0"/>
            <a:endCxn id="62" idx="1"/>
          </p:cNvCxnSpPr>
          <p:nvPr/>
        </p:nvCxnSpPr>
        <p:spPr>
          <a:xfrm flipV="1">
            <a:off x="1027912" y="2788997"/>
            <a:ext cx="1127864" cy="661926"/>
          </a:xfrm>
          <a:prstGeom prst="straightConnector1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933668A-9400-4FEC-5730-4CFF95378FA0}"/>
              </a:ext>
            </a:extLst>
          </p:cNvPr>
          <p:cNvCxnSpPr>
            <a:cxnSpLocks/>
            <a:stCxn id="84" idx="2"/>
            <a:endCxn id="63" idx="1"/>
          </p:cNvCxnSpPr>
          <p:nvPr/>
        </p:nvCxnSpPr>
        <p:spPr>
          <a:xfrm>
            <a:off x="1027912" y="4854949"/>
            <a:ext cx="1127864" cy="728171"/>
          </a:xfrm>
          <a:prstGeom prst="straightConnector1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AD9A66C-2296-DC56-56E1-316A114A9B36}"/>
              </a:ext>
            </a:extLst>
          </p:cNvPr>
          <p:cNvCxnSpPr>
            <a:cxnSpLocks/>
            <a:endCxn id="7" idx="1"/>
          </p:cNvCxnSpPr>
          <p:nvPr/>
        </p:nvCxnSpPr>
        <p:spPr>
          <a:xfrm flipV="1">
            <a:off x="3224239" y="1860351"/>
            <a:ext cx="737243" cy="883059"/>
          </a:xfrm>
          <a:prstGeom prst="straightConnector1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3198690-AEA3-6464-1B41-1A3475B628E4}"/>
              </a:ext>
            </a:extLst>
          </p:cNvPr>
          <p:cNvCxnSpPr>
            <a:cxnSpLocks/>
            <a:endCxn id="8" idx="1"/>
          </p:cNvCxnSpPr>
          <p:nvPr/>
        </p:nvCxnSpPr>
        <p:spPr>
          <a:xfrm>
            <a:off x="3224239" y="2743410"/>
            <a:ext cx="737243" cy="980364"/>
          </a:xfrm>
          <a:prstGeom prst="straightConnector1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EB33A35-F60A-F8A7-5A32-400DB4622A4B}"/>
              </a:ext>
            </a:extLst>
          </p:cNvPr>
          <p:cNvCxnSpPr>
            <a:cxnSpLocks/>
          </p:cNvCxnSpPr>
          <p:nvPr/>
        </p:nvCxnSpPr>
        <p:spPr>
          <a:xfrm flipV="1">
            <a:off x="3224239" y="5240893"/>
            <a:ext cx="763863" cy="378836"/>
          </a:xfrm>
          <a:prstGeom prst="straightConnector1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6175DD1-5711-7A71-6329-C8A6C8B754A2}"/>
              </a:ext>
            </a:extLst>
          </p:cNvPr>
          <p:cNvCxnSpPr>
            <a:cxnSpLocks/>
          </p:cNvCxnSpPr>
          <p:nvPr/>
        </p:nvCxnSpPr>
        <p:spPr>
          <a:xfrm>
            <a:off x="3224239" y="5619729"/>
            <a:ext cx="763863" cy="359922"/>
          </a:xfrm>
          <a:prstGeom prst="straightConnector1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43DBFF87-C86C-480A-CAD4-857F712A0615}"/>
              </a:ext>
            </a:extLst>
          </p:cNvPr>
          <p:cNvSpPr txBox="1"/>
          <p:nvPr/>
        </p:nvSpPr>
        <p:spPr>
          <a:xfrm>
            <a:off x="7934679" y="1291568"/>
            <a:ext cx="1289135" cy="33855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en-US" sz="1600" dirty="0"/>
              <a:t>4-layer PCB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4502D85-8956-9099-8A9E-AB62AE5267E8}"/>
              </a:ext>
            </a:extLst>
          </p:cNvPr>
          <p:cNvSpPr txBox="1"/>
          <p:nvPr/>
        </p:nvSpPr>
        <p:spPr>
          <a:xfrm>
            <a:off x="7934679" y="2075737"/>
            <a:ext cx="1289135" cy="33855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en-US" sz="1600" dirty="0"/>
              <a:t>4-layer PCB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97415AA-A2C5-4696-3EBF-DD8A702FED50}"/>
              </a:ext>
            </a:extLst>
          </p:cNvPr>
          <p:cNvSpPr txBox="1"/>
          <p:nvPr/>
        </p:nvSpPr>
        <p:spPr>
          <a:xfrm>
            <a:off x="7934679" y="2801960"/>
            <a:ext cx="1289135" cy="33855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en-US" sz="1600" dirty="0"/>
              <a:t>2-layer PCB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10D3C97-2B9D-C4DD-3F6F-A301DD178BDC}"/>
              </a:ext>
            </a:extLst>
          </p:cNvPr>
          <p:cNvSpPr txBox="1"/>
          <p:nvPr/>
        </p:nvSpPr>
        <p:spPr>
          <a:xfrm>
            <a:off x="7934679" y="3295469"/>
            <a:ext cx="1289135" cy="33855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en-US" sz="1600" dirty="0"/>
              <a:t>4-layer PCB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E899C1F-3351-C3A6-CEE3-B5C9FAF37B21}"/>
              </a:ext>
            </a:extLst>
          </p:cNvPr>
          <p:cNvSpPr txBox="1"/>
          <p:nvPr/>
        </p:nvSpPr>
        <p:spPr>
          <a:xfrm>
            <a:off x="7934679" y="3823707"/>
            <a:ext cx="1289135" cy="33855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en-US" sz="1600" dirty="0"/>
              <a:t>4-layer PCB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BB2F54C-16B8-18A7-57CB-1D73C0C544FB}"/>
              </a:ext>
            </a:extLst>
          </p:cNvPr>
          <p:cNvSpPr txBox="1"/>
          <p:nvPr/>
        </p:nvSpPr>
        <p:spPr>
          <a:xfrm>
            <a:off x="7934679" y="4317216"/>
            <a:ext cx="1289135" cy="33855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en-US" sz="1600" dirty="0"/>
              <a:t>2-layer PCB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B5F90A2-CD11-F9EA-335C-D36E799FA0AF}"/>
              </a:ext>
            </a:extLst>
          </p:cNvPr>
          <p:cNvSpPr txBox="1"/>
          <p:nvPr/>
        </p:nvSpPr>
        <p:spPr>
          <a:xfrm>
            <a:off x="7934679" y="4973162"/>
            <a:ext cx="1289135" cy="33855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en-US" sz="1600" dirty="0"/>
              <a:t>4-layer PCB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8D39E0E-014F-AE7C-5EE5-9D1183B248B2}"/>
              </a:ext>
            </a:extLst>
          </p:cNvPr>
          <p:cNvSpPr txBox="1"/>
          <p:nvPr/>
        </p:nvSpPr>
        <p:spPr>
          <a:xfrm>
            <a:off x="7940714" y="5678483"/>
            <a:ext cx="1289135" cy="33855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en-US" sz="1600" dirty="0"/>
              <a:t>2-layer PCB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475641C-32B7-8FA9-FF87-9872982B5298}"/>
              </a:ext>
            </a:extLst>
          </p:cNvPr>
          <p:cNvSpPr txBox="1"/>
          <p:nvPr/>
        </p:nvSpPr>
        <p:spPr>
          <a:xfrm>
            <a:off x="7940714" y="6251335"/>
            <a:ext cx="1289135" cy="33855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en-US" sz="1600" dirty="0"/>
              <a:t>4-layer PCB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77986671-22F0-54F3-6766-F321CC8C0BB9}"/>
              </a:ext>
            </a:extLst>
          </p:cNvPr>
          <p:cNvCxnSpPr>
            <a:stCxn id="9" idx="3"/>
            <a:endCxn id="25" idx="1"/>
          </p:cNvCxnSpPr>
          <p:nvPr/>
        </p:nvCxnSpPr>
        <p:spPr>
          <a:xfrm flipV="1">
            <a:off x="7008269" y="1460845"/>
            <a:ext cx="926410" cy="11156"/>
          </a:xfrm>
          <a:prstGeom prst="straightConnector1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C74C9290-9E87-6C39-122F-A58EF772E18A}"/>
              </a:ext>
            </a:extLst>
          </p:cNvPr>
          <p:cNvCxnSpPr>
            <a:cxnSpLocks/>
            <a:stCxn id="10" idx="3"/>
            <a:endCxn id="26" idx="1"/>
          </p:cNvCxnSpPr>
          <p:nvPr/>
        </p:nvCxnSpPr>
        <p:spPr>
          <a:xfrm flipV="1">
            <a:off x="7008269" y="2245014"/>
            <a:ext cx="926410" cy="4586"/>
          </a:xfrm>
          <a:prstGeom prst="straightConnector1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9BCEAFFC-9B08-0BB8-E80C-1C3961579AF0}"/>
              </a:ext>
            </a:extLst>
          </p:cNvPr>
          <p:cNvCxnSpPr>
            <a:stCxn id="11" idx="3"/>
            <a:endCxn id="27" idx="1"/>
          </p:cNvCxnSpPr>
          <p:nvPr/>
        </p:nvCxnSpPr>
        <p:spPr>
          <a:xfrm flipV="1">
            <a:off x="7016840" y="2971237"/>
            <a:ext cx="917839" cy="213928"/>
          </a:xfrm>
          <a:prstGeom prst="straightConnector1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FE10346C-4EA8-FD70-D6B5-FEC9E048B854}"/>
              </a:ext>
            </a:extLst>
          </p:cNvPr>
          <p:cNvCxnSpPr>
            <a:stCxn id="11" idx="3"/>
            <a:endCxn id="29" idx="1"/>
          </p:cNvCxnSpPr>
          <p:nvPr/>
        </p:nvCxnSpPr>
        <p:spPr>
          <a:xfrm>
            <a:off x="7016840" y="3185165"/>
            <a:ext cx="917839" cy="279581"/>
          </a:xfrm>
          <a:prstGeom prst="straightConnector1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C6F91EF3-6935-97D8-5AF7-B13B2C39B7CA}"/>
              </a:ext>
            </a:extLst>
          </p:cNvPr>
          <p:cNvCxnSpPr>
            <a:cxnSpLocks/>
            <a:stCxn id="12" idx="3"/>
            <a:endCxn id="31" idx="1"/>
          </p:cNvCxnSpPr>
          <p:nvPr/>
        </p:nvCxnSpPr>
        <p:spPr>
          <a:xfrm flipV="1">
            <a:off x="7008267" y="3992984"/>
            <a:ext cx="926412" cy="172359"/>
          </a:xfrm>
          <a:prstGeom prst="straightConnector1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E279011B-C593-8519-E386-208A95038589}"/>
              </a:ext>
            </a:extLst>
          </p:cNvPr>
          <p:cNvCxnSpPr>
            <a:cxnSpLocks/>
            <a:stCxn id="12" idx="3"/>
            <a:endCxn id="32" idx="1"/>
          </p:cNvCxnSpPr>
          <p:nvPr/>
        </p:nvCxnSpPr>
        <p:spPr>
          <a:xfrm>
            <a:off x="7008267" y="4165343"/>
            <a:ext cx="926412" cy="321150"/>
          </a:xfrm>
          <a:prstGeom prst="straightConnector1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A6711D70-32A0-BAEF-987B-449A74433C53}"/>
              </a:ext>
            </a:extLst>
          </p:cNvPr>
          <p:cNvCxnSpPr>
            <a:cxnSpLocks/>
            <a:stCxn id="13" idx="3"/>
            <a:endCxn id="36" idx="1"/>
          </p:cNvCxnSpPr>
          <p:nvPr/>
        </p:nvCxnSpPr>
        <p:spPr>
          <a:xfrm>
            <a:off x="4633460" y="5142439"/>
            <a:ext cx="3301219" cy="0"/>
          </a:xfrm>
          <a:prstGeom prst="straightConnector1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7AE5CDFE-B4E8-BD87-3C60-B19952FF2606}"/>
              </a:ext>
            </a:extLst>
          </p:cNvPr>
          <p:cNvCxnSpPr>
            <a:stCxn id="14" idx="3"/>
            <a:endCxn id="37" idx="1"/>
          </p:cNvCxnSpPr>
          <p:nvPr/>
        </p:nvCxnSpPr>
        <p:spPr>
          <a:xfrm flipV="1">
            <a:off x="4633460" y="5847760"/>
            <a:ext cx="3307254" cy="265098"/>
          </a:xfrm>
          <a:prstGeom prst="straightConnector1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25A02604-D546-2C5B-4D5C-53EC72633604}"/>
              </a:ext>
            </a:extLst>
          </p:cNvPr>
          <p:cNvCxnSpPr>
            <a:stCxn id="14" idx="3"/>
            <a:endCxn id="38" idx="1"/>
          </p:cNvCxnSpPr>
          <p:nvPr/>
        </p:nvCxnSpPr>
        <p:spPr>
          <a:xfrm>
            <a:off x="4633460" y="6112858"/>
            <a:ext cx="3307254" cy="307754"/>
          </a:xfrm>
          <a:prstGeom prst="straightConnector1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FB688A89-2457-1BB0-32BE-6D806CDFC9B6}"/>
              </a:ext>
            </a:extLst>
          </p:cNvPr>
          <p:cNvSpPr txBox="1"/>
          <p:nvPr/>
        </p:nvSpPr>
        <p:spPr>
          <a:xfrm>
            <a:off x="9569134" y="1291568"/>
            <a:ext cx="1914307" cy="338554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pPr algn="l"/>
            <a:r>
              <a:rPr lang="en-US" sz="1600" dirty="0"/>
              <a:t>BALFHB-WL-01D3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E9AE9B58-FB20-5BA9-616B-8ADB1670DC35}"/>
              </a:ext>
            </a:extLst>
          </p:cNvPr>
          <p:cNvSpPr txBox="1"/>
          <p:nvPr/>
        </p:nvSpPr>
        <p:spPr>
          <a:xfrm>
            <a:off x="9569134" y="2075737"/>
            <a:ext cx="1914307" cy="338554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pPr algn="l"/>
            <a:r>
              <a:rPr lang="en-US" sz="1600" dirty="0"/>
              <a:t>BALFHB-WL-04D3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1499BA4-D808-1F1A-3E29-1D766648E09D}"/>
              </a:ext>
            </a:extLst>
          </p:cNvPr>
          <p:cNvSpPr txBox="1"/>
          <p:nvPr/>
        </p:nvSpPr>
        <p:spPr>
          <a:xfrm>
            <a:off x="9569134" y="2798979"/>
            <a:ext cx="1914307" cy="338554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pPr algn="l"/>
            <a:r>
              <a:rPr lang="en-US" sz="1600" dirty="0"/>
              <a:t>BALFHB-WL-03D3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93E41F18-0593-586B-4612-1159DC14983A}"/>
              </a:ext>
            </a:extLst>
          </p:cNvPr>
          <p:cNvSpPr txBox="1"/>
          <p:nvPr/>
        </p:nvSpPr>
        <p:spPr>
          <a:xfrm>
            <a:off x="9569134" y="3295469"/>
            <a:ext cx="1914307" cy="338554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pPr algn="l"/>
            <a:r>
              <a:rPr lang="en-US" sz="1600" dirty="0"/>
              <a:t>BALFHB-WL-02D3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14F6E3D1-FE6C-544F-EE05-AE07472377BD}"/>
              </a:ext>
            </a:extLst>
          </p:cNvPr>
          <p:cNvSpPr txBox="1"/>
          <p:nvPr/>
        </p:nvSpPr>
        <p:spPr>
          <a:xfrm>
            <a:off x="9576385" y="3820726"/>
            <a:ext cx="1914307" cy="338554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pPr algn="l"/>
            <a:r>
              <a:rPr lang="en-US" sz="1600" dirty="0"/>
              <a:t>BALFHB-WL-05D3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CCF52A02-5D65-7A4C-B9FD-55B507DBAFFE}"/>
              </a:ext>
            </a:extLst>
          </p:cNvPr>
          <p:cNvSpPr txBox="1"/>
          <p:nvPr/>
        </p:nvSpPr>
        <p:spPr>
          <a:xfrm>
            <a:off x="9576385" y="4317216"/>
            <a:ext cx="1914307" cy="338554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pPr algn="l"/>
            <a:r>
              <a:rPr lang="en-US" sz="1600" dirty="0"/>
              <a:t>BALFHB-WL-06D3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3D4D842-80FC-651F-B567-5476E71FA184}"/>
              </a:ext>
            </a:extLst>
          </p:cNvPr>
          <p:cNvSpPr txBox="1"/>
          <p:nvPr/>
        </p:nvSpPr>
        <p:spPr>
          <a:xfrm>
            <a:off x="9585680" y="5670856"/>
            <a:ext cx="1905013" cy="33855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/>
            </a:lvl1pPr>
          </a:lstStyle>
          <a:p>
            <a:r>
              <a:rPr lang="en-US" dirty="0"/>
              <a:t>BALFLB-WL-09D3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B3E396A6-DED9-4343-F654-68783246F820}"/>
              </a:ext>
            </a:extLst>
          </p:cNvPr>
          <p:cNvSpPr txBox="1"/>
          <p:nvPr/>
        </p:nvSpPr>
        <p:spPr>
          <a:xfrm>
            <a:off x="9585680" y="6244124"/>
            <a:ext cx="1905013" cy="33855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/>
            </a:lvl1pPr>
          </a:lstStyle>
          <a:p>
            <a:r>
              <a:rPr lang="en-US" dirty="0"/>
              <a:t>BALFLB-WL-08D3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C0D235F-A840-5440-B862-64577E6F61AC}"/>
              </a:ext>
            </a:extLst>
          </p:cNvPr>
          <p:cNvSpPr txBox="1"/>
          <p:nvPr/>
        </p:nvSpPr>
        <p:spPr>
          <a:xfrm>
            <a:off x="9585679" y="4965951"/>
            <a:ext cx="1905013" cy="33855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/>
            </a:lvl1pPr>
          </a:lstStyle>
          <a:p>
            <a:r>
              <a:rPr lang="en-US" dirty="0"/>
              <a:t>BALFLB-WL-07D3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4EAD5A87-5CAC-E248-CA69-7B41CBC79EAC}"/>
              </a:ext>
            </a:extLst>
          </p:cNvPr>
          <p:cNvCxnSpPr>
            <a:cxnSpLocks/>
            <a:stCxn id="7" idx="3"/>
            <a:endCxn id="9" idx="1"/>
          </p:cNvCxnSpPr>
          <p:nvPr/>
        </p:nvCxnSpPr>
        <p:spPr>
          <a:xfrm flipV="1">
            <a:off x="4633461" y="1472001"/>
            <a:ext cx="550270" cy="388350"/>
          </a:xfrm>
          <a:prstGeom prst="straightConnector1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68D22648-F8C7-6981-F283-6DF320DA75CB}"/>
              </a:ext>
            </a:extLst>
          </p:cNvPr>
          <p:cNvCxnSpPr>
            <a:cxnSpLocks/>
            <a:stCxn id="7" idx="3"/>
            <a:endCxn id="10" idx="1"/>
          </p:cNvCxnSpPr>
          <p:nvPr/>
        </p:nvCxnSpPr>
        <p:spPr>
          <a:xfrm>
            <a:off x="4633461" y="1860351"/>
            <a:ext cx="550270" cy="389249"/>
          </a:xfrm>
          <a:prstGeom prst="straightConnector1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7F62133A-2E6A-5DFF-6709-958667539464}"/>
              </a:ext>
            </a:extLst>
          </p:cNvPr>
          <p:cNvCxnSpPr>
            <a:cxnSpLocks/>
            <a:stCxn id="8" idx="3"/>
            <a:endCxn id="11" idx="1"/>
          </p:cNvCxnSpPr>
          <p:nvPr/>
        </p:nvCxnSpPr>
        <p:spPr>
          <a:xfrm flipV="1">
            <a:off x="4633461" y="3185165"/>
            <a:ext cx="558841" cy="538609"/>
          </a:xfrm>
          <a:prstGeom prst="straightConnector1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DD5880DC-171A-C51F-7356-65509283EA98}"/>
              </a:ext>
            </a:extLst>
          </p:cNvPr>
          <p:cNvCxnSpPr>
            <a:cxnSpLocks/>
            <a:stCxn id="8" idx="3"/>
            <a:endCxn id="12" idx="1"/>
          </p:cNvCxnSpPr>
          <p:nvPr/>
        </p:nvCxnSpPr>
        <p:spPr>
          <a:xfrm>
            <a:off x="4633461" y="3723774"/>
            <a:ext cx="550269" cy="441569"/>
          </a:xfrm>
          <a:prstGeom prst="straightConnector1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>
            <a:extLst>
              <a:ext uri="{FF2B5EF4-FFF2-40B4-BE49-F238E27FC236}">
                <a16:creationId xmlns:a16="http://schemas.microsoft.com/office/drawing/2014/main" id="{996D788D-991D-738B-6705-E20BA8C44B87}"/>
              </a:ext>
            </a:extLst>
          </p:cNvPr>
          <p:cNvGrpSpPr/>
          <p:nvPr/>
        </p:nvGrpSpPr>
        <p:grpSpPr>
          <a:xfrm>
            <a:off x="329628" y="3450923"/>
            <a:ext cx="1396566" cy="1404026"/>
            <a:chOff x="108236" y="3590224"/>
            <a:chExt cx="1396566" cy="1404026"/>
          </a:xfrm>
        </p:grpSpPr>
        <p:pic>
          <p:nvPicPr>
            <p:cNvPr id="84" name="Picture 83" descr="A picture containing text, comb, vector graphics&#10;&#10;Description automatically generated">
              <a:extLst>
                <a:ext uri="{FF2B5EF4-FFF2-40B4-BE49-F238E27FC236}">
                  <a16:creationId xmlns:a16="http://schemas.microsoft.com/office/drawing/2014/main" id="{7EC9D833-2E9F-151E-7659-F1F0A3E09CE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8237" y="3590224"/>
              <a:ext cx="1396565" cy="1404026"/>
            </a:xfrm>
            <a:prstGeom prst="rect">
              <a:avLst/>
            </a:prstGeom>
          </p:spPr>
        </p:pic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A474C6B9-04D5-BBDD-7A7E-C032162A8681}"/>
                </a:ext>
              </a:extLst>
            </p:cNvPr>
            <p:cNvSpPr txBox="1"/>
            <p:nvPr/>
          </p:nvSpPr>
          <p:spPr>
            <a:xfrm>
              <a:off x="108236" y="4150195"/>
              <a:ext cx="1396565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dirty="0"/>
                <a:t>STM32WL5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3A62A1D-3137-E5DB-15A7-19421FAB2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037" y="-1"/>
            <a:ext cx="11609159" cy="1304925"/>
          </a:xfrm>
        </p:spPr>
        <p:txBody>
          <a:bodyPr>
            <a:normAutofit/>
          </a:bodyPr>
          <a:lstStyle/>
          <a:p>
            <a:r>
              <a:rPr lang="en-US" dirty="0"/>
              <a:t>Choosing the RF IPD companion chip for STM32WL5</a:t>
            </a:r>
            <a:endParaRPr lang="en-US" noProof="0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FA0DBE8-1EE2-4F6B-9518-C91C212DB139}"/>
              </a:ext>
            </a:extLst>
          </p:cNvPr>
          <p:cNvSpPr txBox="1"/>
          <p:nvPr/>
        </p:nvSpPr>
        <p:spPr>
          <a:xfrm>
            <a:off x="2155776" y="2627414"/>
            <a:ext cx="1064715" cy="323165"/>
          </a:xfrm>
          <a:prstGeom prst="rect">
            <a:avLst/>
          </a:prstGeom>
          <a:solidFill>
            <a:srgbClr val="425A78"/>
          </a:solidFill>
        </p:spPr>
        <p:txBody>
          <a:bodyPr wrap="none" rtlCol="0">
            <a:spAutoFit/>
          </a:bodyPr>
          <a:lstStyle/>
          <a:p>
            <a:pPr algn="l"/>
            <a:r>
              <a:rPr lang="en-US" sz="1500" dirty="0">
                <a:solidFill>
                  <a:schemeClr val="bg1"/>
                </a:solidFill>
              </a:rPr>
              <a:t>High band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4A5B2E4-799F-44C7-A924-356DD16FCBD3}"/>
              </a:ext>
            </a:extLst>
          </p:cNvPr>
          <p:cNvSpPr txBox="1"/>
          <p:nvPr/>
        </p:nvSpPr>
        <p:spPr>
          <a:xfrm>
            <a:off x="2155776" y="5421537"/>
            <a:ext cx="1064715" cy="323165"/>
          </a:xfrm>
          <a:prstGeom prst="rect">
            <a:avLst/>
          </a:prstGeom>
          <a:solidFill>
            <a:srgbClr val="425A78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1500" dirty="0">
                <a:solidFill>
                  <a:schemeClr val="bg1"/>
                </a:solidFill>
              </a:rPr>
              <a:t>Low band</a:t>
            </a:r>
          </a:p>
        </p:txBody>
      </p:sp>
    </p:spTree>
    <p:extLst>
      <p:ext uri="{BB962C8B-B14F-4D97-AF65-F5344CB8AC3E}">
        <p14:creationId xmlns:p14="http://schemas.microsoft.com/office/powerpoint/2010/main" val="3623676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/>
    </mc:Choice>
    <mc:Fallback xmlns="">
      <p:transition spd="slow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442" y="50800"/>
            <a:ext cx="11479674" cy="1304925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rgbClr val="00205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</a:t>
            </a:r>
            <a:r>
              <a:rPr lang="en-US" sz="3600" dirty="0">
                <a:solidFill>
                  <a:srgbClr val="00205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 IPDs products companion chip to STM32WL3</a:t>
            </a:r>
            <a:br>
              <a:rPr lang="en-US" sz="3600" dirty="0">
                <a:solidFill>
                  <a:srgbClr val="00205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US" sz="3600" dirty="0">
                <a:solidFill>
                  <a:srgbClr val="00205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n-US" sz="2800" noProof="0" dirty="0"/>
          </a:p>
        </p:txBody>
      </p:sp>
      <p:sp>
        <p:nvSpPr>
          <p:cNvPr id="43" name="Slide Number Placeholder 42">
            <a:extLst>
              <a:ext uri="{FF2B5EF4-FFF2-40B4-BE49-F238E27FC236}">
                <a16:creationId xmlns:a16="http://schemas.microsoft.com/office/drawing/2014/main" id="{66509C1D-71D1-15C5-4B31-DFF067BC8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84861" y="6020558"/>
            <a:ext cx="411004" cy="292554"/>
          </a:xfrm>
        </p:spPr>
        <p:txBody>
          <a:bodyPr/>
          <a:lstStyle/>
          <a:p>
            <a:fld id="{40A7B169-58CE-4E65-B1F9-ACF9E46440C2}" type="slidenum">
              <a:rPr lang="en-US" smtClean="0"/>
              <a:t>4</a:t>
            </a:fld>
            <a:endParaRPr lang="en-US" dirty="0"/>
          </a:p>
        </p:txBody>
      </p:sp>
      <p:sp>
        <p:nvSpPr>
          <p:cNvPr id="3" name="Content Placeholder 1036">
            <a:extLst>
              <a:ext uri="{FF2B5EF4-FFF2-40B4-BE49-F238E27FC236}">
                <a16:creationId xmlns:a16="http://schemas.microsoft.com/office/drawing/2014/main" id="{E938F7CB-F32D-DFB8-543E-0E8232C36AA8}"/>
              </a:ext>
            </a:extLst>
          </p:cNvPr>
          <p:cNvSpPr txBox="1">
            <a:spLocks/>
          </p:cNvSpPr>
          <p:nvPr/>
        </p:nvSpPr>
        <p:spPr>
          <a:xfrm>
            <a:off x="238728" y="1139163"/>
            <a:ext cx="5260247" cy="3187624"/>
          </a:xfrm>
          <a:prstGeom prst="rect">
            <a:avLst/>
          </a:prstGeom>
          <a:solidFill>
            <a:srgbClr val="002060"/>
          </a:solidFill>
        </p:spPr>
        <p:txBody>
          <a:bodyPr/>
          <a:lstStyle>
            <a:lvl1pPr marL="261938" indent="-261938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6575" indent="-2667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2800" indent="-2730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68288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lang="en-US" sz="16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160463" indent="-261938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lang="en-US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bg1"/>
              </a:buClr>
            </a:pPr>
            <a:r>
              <a:rPr lang="en-US" sz="1600" dirty="0">
                <a:solidFill>
                  <a:schemeClr val="bg1"/>
                </a:solidFill>
              </a:rPr>
              <a:t>Developed to match all the STM32WL3 configuration (frequency bands, power level) </a:t>
            </a:r>
          </a:p>
          <a:p>
            <a:pPr>
              <a:buClr>
                <a:schemeClr val="bg1"/>
              </a:buClr>
            </a:pPr>
            <a:r>
              <a:rPr lang="en-US" sz="1600" dirty="0">
                <a:solidFill>
                  <a:schemeClr val="bg1"/>
                </a:solidFill>
              </a:rPr>
              <a:t>IPD die contain:</a:t>
            </a:r>
          </a:p>
          <a:p>
            <a:pPr marL="560387" lvl="1" indent="-285750">
              <a:buFontTx/>
              <a:buChar char="-"/>
            </a:pPr>
            <a:r>
              <a:rPr lang="en-US" sz="1600" dirty="0">
                <a:solidFill>
                  <a:schemeClr val="bg1"/>
                </a:solidFill>
              </a:rPr>
              <a:t>* Tx matching networks, </a:t>
            </a:r>
          </a:p>
          <a:p>
            <a:pPr marL="560387" lvl="1" indent="-285750">
              <a:buFontTx/>
              <a:buChar char="-"/>
            </a:pPr>
            <a:r>
              <a:rPr lang="en-US" sz="1600" dirty="0">
                <a:solidFill>
                  <a:schemeClr val="bg1"/>
                </a:solidFill>
              </a:rPr>
              <a:t>* Rx matching networks</a:t>
            </a:r>
          </a:p>
          <a:p>
            <a:pPr marL="560387" lvl="1" indent="-285750">
              <a:buFontTx/>
              <a:buChar char="-"/>
            </a:pPr>
            <a:r>
              <a:rPr lang="en-US" sz="1600" dirty="0">
                <a:solidFill>
                  <a:schemeClr val="bg1"/>
                </a:solidFill>
              </a:rPr>
              <a:t>* harmonics filter</a:t>
            </a:r>
          </a:p>
          <a:p>
            <a:pPr marL="560387" lvl="1" indent="-285750">
              <a:buFontTx/>
              <a:buChar char="-"/>
            </a:pPr>
            <a:r>
              <a:rPr lang="en-US" sz="1600" dirty="0">
                <a:solidFill>
                  <a:schemeClr val="bg1"/>
                </a:solidFill>
              </a:rPr>
              <a:t>* ESD shunt inductor</a:t>
            </a:r>
            <a:endParaRPr lang="en-US" sz="1400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</a:pPr>
            <a:r>
              <a:rPr lang="en-US" sz="1600" dirty="0">
                <a:solidFill>
                  <a:schemeClr val="bg1"/>
                </a:solidFill>
              </a:rPr>
              <a:t>IPD Die will replace 11 discreet L,C components and one balun, all in 2.9 mm²</a:t>
            </a:r>
          </a:p>
          <a:p>
            <a:pPr marL="560387" lvl="1" indent="-285750">
              <a:buFontTx/>
              <a:buChar char="-"/>
            </a:pPr>
            <a:endParaRPr lang="en-US" sz="1400" dirty="0">
              <a:solidFill>
                <a:schemeClr val="bg1"/>
              </a:solidFill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FCA81C8-2013-9A93-3658-777608AB7E86}"/>
              </a:ext>
            </a:extLst>
          </p:cNvPr>
          <p:cNvGrpSpPr/>
          <p:nvPr/>
        </p:nvGrpSpPr>
        <p:grpSpPr>
          <a:xfrm>
            <a:off x="7442922" y="1042607"/>
            <a:ext cx="3884514" cy="1773714"/>
            <a:chOff x="7949602" y="2473563"/>
            <a:chExt cx="3884514" cy="1773714"/>
          </a:xfrm>
        </p:grpSpPr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1AB4C1F9-60A0-9D92-5BE0-007A970C624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949602" y="2570119"/>
              <a:ext cx="3884514" cy="1677158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767449FE-32FE-7E46-8BF1-1355A0104F2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84802" t="38223" r="3910" b="35590"/>
            <a:stretch/>
          </p:blipFill>
          <p:spPr>
            <a:xfrm>
              <a:off x="9891859" y="2473563"/>
              <a:ext cx="633549" cy="672738"/>
            </a:xfrm>
            <a:prstGeom prst="roundRect">
              <a:avLst>
                <a:gd name="adj" fmla="val 35775"/>
              </a:avLst>
            </a:prstGeom>
          </p:spPr>
        </p:pic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EA86DC30-36BE-3EDC-7BD7-01877F01D8A2}"/>
              </a:ext>
            </a:extLst>
          </p:cNvPr>
          <p:cNvSpPr txBox="1"/>
          <p:nvPr/>
        </p:nvSpPr>
        <p:spPr>
          <a:xfrm>
            <a:off x="7343616" y="6247798"/>
            <a:ext cx="1718750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/>
              <a:t>IPD for STM32WL3</a:t>
            </a:r>
          </a:p>
          <a:p>
            <a:pPr algn="ctr"/>
            <a:r>
              <a:rPr lang="fr-FR" sz="1200" b="1" dirty="0"/>
              <a:t> 2.9 mm²</a:t>
            </a:r>
          </a:p>
        </p:txBody>
      </p:sp>
      <p:pic>
        <p:nvPicPr>
          <p:cNvPr id="5" name="Content Placeholder 9">
            <a:extLst>
              <a:ext uri="{FF2B5EF4-FFF2-40B4-BE49-F238E27FC236}">
                <a16:creationId xmlns:a16="http://schemas.microsoft.com/office/drawing/2014/main" id="{5DBA3F6C-C7EB-46F3-39E2-5EE34B27E13A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343616" y="4002042"/>
            <a:ext cx="1718750" cy="2164793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B79EF451-E3A0-AB07-2EC9-5E5C0C28992C}"/>
              </a:ext>
            </a:extLst>
          </p:cNvPr>
          <p:cNvGrpSpPr/>
          <p:nvPr/>
        </p:nvGrpSpPr>
        <p:grpSpPr>
          <a:xfrm>
            <a:off x="5947051" y="1036508"/>
            <a:ext cx="1396565" cy="1404026"/>
            <a:chOff x="108237" y="3590224"/>
            <a:chExt cx="1396565" cy="1404026"/>
          </a:xfrm>
        </p:grpSpPr>
        <p:pic>
          <p:nvPicPr>
            <p:cNvPr id="10" name="Picture 9" descr="A picture containing text, comb, vector graphics&#10;&#10;Description automatically generated">
              <a:extLst>
                <a:ext uri="{FF2B5EF4-FFF2-40B4-BE49-F238E27FC236}">
                  <a16:creationId xmlns:a16="http://schemas.microsoft.com/office/drawing/2014/main" id="{1A084BF0-3DD8-55CC-FB38-FE88C7523D3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8237" y="3590224"/>
              <a:ext cx="1396565" cy="1404026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7DCD47F-7BFC-218B-44DC-EE0D50AAD509}"/>
                </a:ext>
              </a:extLst>
            </p:cNvPr>
            <p:cNvSpPr txBox="1"/>
            <p:nvPr/>
          </p:nvSpPr>
          <p:spPr>
            <a:xfrm>
              <a:off x="156854" y="4151854"/>
              <a:ext cx="1299329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sz="1600" dirty="0"/>
                <a:t>STM32WL3</a:t>
              </a:r>
            </a:p>
          </p:txBody>
        </p:sp>
      </p:grp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BCF4F7B-0507-64E0-3BD9-73646EF46B2A}"/>
              </a:ext>
            </a:extLst>
          </p:cNvPr>
          <p:cNvCxnSpPr>
            <a:cxnSpLocks/>
          </p:cNvCxnSpPr>
          <p:nvPr/>
        </p:nvCxnSpPr>
        <p:spPr>
          <a:xfrm>
            <a:off x="6946229" y="2579914"/>
            <a:ext cx="7542" cy="791460"/>
          </a:xfrm>
          <a:prstGeom prst="line">
            <a:avLst/>
          </a:prstGeom>
          <a:ln w="22225"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77F93AA2-088E-F436-DC84-88975DEA9DA5}"/>
              </a:ext>
            </a:extLst>
          </p:cNvPr>
          <p:cNvCxnSpPr>
            <a:cxnSpLocks/>
          </p:cNvCxnSpPr>
          <p:nvPr/>
        </p:nvCxnSpPr>
        <p:spPr>
          <a:xfrm>
            <a:off x="6953771" y="3362676"/>
            <a:ext cx="4878144" cy="30459"/>
          </a:xfrm>
          <a:prstGeom prst="line">
            <a:avLst/>
          </a:prstGeom>
          <a:ln w="22225"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3D085E2B-5D8F-25CF-832B-9B888EBC049A}"/>
              </a:ext>
            </a:extLst>
          </p:cNvPr>
          <p:cNvCxnSpPr>
            <a:cxnSpLocks/>
          </p:cNvCxnSpPr>
          <p:nvPr/>
        </p:nvCxnSpPr>
        <p:spPr>
          <a:xfrm>
            <a:off x="11824129" y="1919497"/>
            <a:ext cx="0" cy="1467107"/>
          </a:xfrm>
          <a:prstGeom prst="line">
            <a:avLst/>
          </a:prstGeom>
          <a:ln w="22225"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38EA6928-8927-66EE-2E81-3810FAA185CE}"/>
              </a:ext>
            </a:extLst>
          </p:cNvPr>
          <p:cNvCxnSpPr>
            <a:cxnSpLocks/>
          </p:cNvCxnSpPr>
          <p:nvPr/>
        </p:nvCxnSpPr>
        <p:spPr>
          <a:xfrm>
            <a:off x="10905286" y="1904889"/>
            <a:ext cx="928830" cy="11223"/>
          </a:xfrm>
          <a:prstGeom prst="line">
            <a:avLst/>
          </a:prstGeom>
          <a:ln w="22225"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" name="Picture 43">
            <a:extLst>
              <a:ext uri="{FF2B5EF4-FFF2-40B4-BE49-F238E27FC236}">
                <a16:creationId xmlns:a16="http://schemas.microsoft.com/office/drawing/2014/main" id="{EA83A6AF-57DA-8CB5-D8D4-138CE8F79C8E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3011"/>
          <a:stretch/>
        </p:blipFill>
        <p:spPr>
          <a:xfrm>
            <a:off x="9502532" y="4531624"/>
            <a:ext cx="2082329" cy="1716174"/>
          </a:xfrm>
          <a:prstGeom prst="rect">
            <a:avLst/>
          </a:prstGeom>
        </p:spPr>
      </p:pic>
      <p:sp>
        <p:nvSpPr>
          <p:cNvPr id="45" name="Oval 44">
            <a:extLst>
              <a:ext uri="{FF2B5EF4-FFF2-40B4-BE49-F238E27FC236}">
                <a16:creationId xmlns:a16="http://schemas.microsoft.com/office/drawing/2014/main" id="{D100C0D8-F92D-34CE-75FC-5813463DB529}"/>
              </a:ext>
            </a:extLst>
          </p:cNvPr>
          <p:cNvSpPr/>
          <p:nvPr/>
        </p:nvSpPr>
        <p:spPr>
          <a:xfrm>
            <a:off x="6904875" y="2537360"/>
            <a:ext cx="82708" cy="10203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dirty="0" err="1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5644F7E-74B5-833E-121E-CD97ED2746ED}"/>
              </a:ext>
            </a:extLst>
          </p:cNvPr>
          <p:cNvSpPr txBox="1"/>
          <p:nvPr/>
        </p:nvSpPr>
        <p:spPr>
          <a:xfrm>
            <a:off x="224694" y="4529457"/>
            <a:ext cx="5267789" cy="138499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Benefits: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All in one: Matching , filtering and Antenna protection in one die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</a:rPr>
              <a:t>Designed to simplify RF path between STM32WBA and Antenna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</a:rPr>
              <a:t>Optimized to answer optimized performances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</a:rPr>
              <a:t>BOM reduction, Reliability improvement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System integration: small die size of  1.54 x 1.94 mm²</a:t>
            </a:r>
          </a:p>
        </p:txBody>
      </p:sp>
    </p:spTree>
    <p:extLst>
      <p:ext uri="{BB962C8B-B14F-4D97-AF65-F5344CB8AC3E}">
        <p14:creationId xmlns:p14="http://schemas.microsoft.com/office/powerpoint/2010/main" val="3911634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/>
    </mc:Choice>
    <mc:Fallback xmlns="">
      <p:transition spd="slow"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7E71BE-84B9-6F37-FD0E-7D00BA0255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9BB03-BEF5-5A4E-4A93-171AF21E4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642" y="12700"/>
            <a:ext cx="11479674" cy="1304925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00205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</a:t>
            </a:r>
            <a:r>
              <a:rPr lang="en-US" sz="2800" dirty="0">
                <a:solidFill>
                  <a:srgbClr val="00205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 IPDs products companion chip to STM32WL3</a:t>
            </a:r>
            <a:br>
              <a:rPr lang="en-US" sz="2800" dirty="0">
                <a:solidFill>
                  <a:srgbClr val="00205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2400" dirty="0"/>
              <a:t>how to pick up the right one</a:t>
            </a:r>
            <a:br>
              <a:rPr lang="en-US" sz="2400" dirty="0">
                <a:solidFill>
                  <a:srgbClr val="00205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n-US" sz="2400" noProof="0" dirty="0"/>
          </a:p>
        </p:txBody>
      </p:sp>
      <p:sp>
        <p:nvSpPr>
          <p:cNvPr id="43" name="Slide Number Placeholder 42">
            <a:extLst>
              <a:ext uri="{FF2B5EF4-FFF2-40B4-BE49-F238E27FC236}">
                <a16:creationId xmlns:a16="http://schemas.microsoft.com/office/drawing/2014/main" id="{52E5685E-109D-73D5-DB21-69CA8155C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99161" y="6376158"/>
            <a:ext cx="411004" cy="292554"/>
          </a:xfrm>
        </p:spPr>
        <p:txBody>
          <a:bodyPr/>
          <a:lstStyle/>
          <a:p>
            <a:fld id="{40A7B169-58CE-4E65-B1F9-ACF9E46440C2}" type="slidenum">
              <a:rPr lang="en-US" smtClean="0"/>
              <a:t>5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E3A5E6-7372-401C-0B55-1EE6C561C041}"/>
              </a:ext>
            </a:extLst>
          </p:cNvPr>
          <p:cNvSpPr txBox="1"/>
          <p:nvPr/>
        </p:nvSpPr>
        <p:spPr>
          <a:xfrm>
            <a:off x="7654544" y="6370507"/>
            <a:ext cx="34515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* Qualification Q3 2024	** Qualification Q4 2024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630D4097-3B77-A057-6B16-293B9274285A}"/>
              </a:ext>
            </a:extLst>
          </p:cNvPr>
          <p:cNvCxnSpPr/>
          <p:nvPr/>
        </p:nvCxnSpPr>
        <p:spPr>
          <a:xfrm>
            <a:off x="9034741" y="1565544"/>
            <a:ext cx="317428" cy="0"/>
          </a:xfrm>
          <a:prstGeom prst="straightConnector1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E4E2B44-FB3F-5BF4-2D3E-E0A6DB37EF08}"/>
              </a:ext>
            </a:extLst>
          </p:cNvPr>
          <p:cNvCxnSpPr/>
          <p:nvPr/>
        </p:nvCxnSpPr>
        <p:spPr>
          <a:xfrm>
            <a:off x="9042508" y="2100292"/>
            <a:ext cx="317428" cy="0"/>
          </a:xfrm>
          <a:prstGeom prst="straightConnector1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EDD08CE-CE1C-0A6F-A4F3-D310BC8B6FB2}"/>
              </a:ext>
            </a:extLst>
          </p:cNvPr>
          <p:cNvSpPr txBox="1"/>
          <p:nvPr/>
        </p:nvSpPr>
        <p:spPr>
          <a:xfrm>
            <a:off x="2051624" y="2130929"/>
            <a:ext cx="1064715" cy="323165"/>
          </a:xfrm>
          <a:prstGeom prst="rect">
            <a:avLst/>
          </a:prstGeom>
          <a:solidFill>
            <a:srgbClr val="425A78"/>
          </a:solidFill>
        </p:spPr>
        <p:txBody>
          <a:bodyPr wrap="none" rtlCol="0">
            <a:spAutoFit/>
          </a:bodyPr>
          <a:lstStyle/>
          <a:p>
            <a:pPr algn="l"/>
            <a:r>
              <a:rPr lang="en-US" sz="1500" dirty="0">
                <a:solidFill>
                  <a:schemeClr val="bg1"/>
                </a:solidFill>
              </a:rPr>
              <a:t>High band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4FD58FB-689A-5F0C-40B1-D52477EA222D}"/>
              </a:ext>
            </a:extLst>
          </p:cNvPr>
          <p:cNvSpPr txBox="1"/>
          <p:nvPr/>
        </p:nvSpPr>
        <p:spPr>
          <a:xfrm>
            <a:off x="2051624" y="4925052"/>
            <a:ext cx="1064715" cy="323165"/>
          </a:xfrm>
          <a:prstGeom prst="rect">
            <a:avLst/>
          </a:prstGeom>
          <a:solidFill>
            <a:srgbClr val="425A78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1500" dirty="0">
                <a:solidFill>
                  <a:schemeClr val="bg1"/>
                </a:solidFill>
              </a:rPr>
              <a:t>Low band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30B09D7-FEC5-66AA-AA8A-929BF08F5700}"/>
              </a:ext>
            </a:extLst>
          </p:cNvPr>
          <p:cNvSpPr txBox="1"/>
          <p:nvPr/>
        </p:nvSpPr>
        <p:spPr>
          <a:xfrm>
            <a:off x="5296932" y="2589535"/>
            <a:ext cx="2144947" cy="553998"/>
          </a:xfrm>
          <a:prstGeom prst="rect">
            <a:avLst/>
          </a:prstGeom>
          <a:solidFill>
            <a:srgbClr val="C0C8D2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500"/>
            </a:lvl1pPr>
          </a:lstStyle>
          <a:p>
            <a:r>
              <a:rPr lang="en-US"/>
              <a:t>High-power mode</a:t>
            </a:r>
          </a:p>
          <a:p>
            <a:r>
              <a:rPr lang="en-US"/>
              <a:t>20 dBm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666362-F607-4B67-B1F3-81217DB5DC64}"/>
              </a:ext>
            </a:extLst>
          </p:cNvPr>
          <p:cNvSpPr txBox="1"/>
          <p:nvPr/>
        </p:nvSpPr>
        <p:spPr>
          <a:xfrm>
            <a:off x="5296932" y="1556934"/>
            <a:ext cx="2151068" cy="553998"/>
          </a:xfrm>
          <a:prstGeom prst="rect">
            <a:avLst/>
          </a:prstGeom>
          <a:solidFill>
            <a:srgbClr val="C0C8D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500"/>
              <a:t>Low-power mode</a:t>
            </a:r>
          </a:p>
          <a:p>
            <a:pPr algn="ctr"/>
            <a:r>
              <a:rPr lang="en-US" sz="1500"/>
              <a:t>16 dBm</a:t>
            </a:r>
            <a:endParaRPr lang="en-US" sz="1500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2F06BD4-EF72-BCCB-FA42-045AA717CA94}"/>
              </a:ext>
            </a:extLst>
          </p:cNvPr>
          <p:cNvCxnSpPr>
            <a:cxnSpLocks/>
            <a:stCxn id="23" idx="0"/>
            <a:endCxn id="6" idx="2"/>
          </p:cNvCxnSpPr>
          <p:nvPr/>
        </p:nvCxnSpPr>
        <p:spPr>
          <a:xfrm flipV="1">
            <a:off x="1841629" y="2454094"/>
            <a:ext cx="742353" cy="515486"/>
          </a:xfrm>
          <a:prstGeom prst="straightConnector1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0A95D48-AAB2-A01F-43EB-0BE90684F0CD}"/>
              </a:ext>
            </a:extLst>
          </p:cNvPr>
          <p:cNvCxnSpPr>
            <a:cxnSpLocks/>
            <a:stCxn id="23" idx="2"/>
            <a:endCxn id="8" idx="0"/>
          </p:cNvCxnSpPr>
          <p:nvPr/>
        </p:nvCxnSpPr>
        <p:spPr>
          <a:xfrm>
            <a:off x="1841629" y="4373606"/>
            <a:ext cx="742353" cy="551446"/>
          </a:xfrm>
          <a:prstGeom prst="straightConnector1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412FC3B4-BA2E-1BF9-842D-F625819CFFE2}"/>
              </a:ext>
            </a:extLst>
          </p:cNvPr>
          <p:cNvSpPr txBox="1"/>
          <p:nvPr/>
        </p:nvSpPr>
        <p:spPr>
          <a:xfrm>
            <a:off x="7806909" y="2471021"/>
            <a:ext cx="1223412" cy="3231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en-US" sz="1500"/>
              <a:t>4-layer PCB</a:t>
            </a:r>
            <a:endParaRPr lang="en-US" sz="15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8BD10A9-FFC0-4590-B21D-E363ED9167BF}"/>
              </a:ext>
            </a:extLst>
          </p:cNvPr>
          <p:cNvSpPr txBox="1"/>
          <p:nvPr/>
        </p:nvSpPr>
        <p:spPr>
          <a:xfrm>
            <a:off x="7815040" y="1421860"/>
            <a:ext cx="1223412" cy="3231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en-US" sz="1500"/>
              <a:t>4-layer PCB</a:t>
            </a:r>
            <a:endParaRPr lang="en-US" sz="15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50C8F43-643F-D53A-06BF-23F53425AD9A}"/>
              </a:ext>
            </a:extLst>
          </p:cNvPr>
          <p:cNvSpPr txBox="1"/>
          <p:nvPr/>
        </p:nvSpPr>
        <p:spPr>
          <a:xfrm>
            <a:off x="7815040" y="1915369"/>
            <a:ext cx="1223412" cy="3231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en-US" sz="1500"/>
              <a:t>2-layer PCB</a:t>
            </a:r>
            <a:endParaRPr lang="en-US" sz="1500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95A592A-9472-004D-804B-D09FC4A18C0B}"/>
              </a:ext>
            </a:extLst>
          </p:cNvPr>
          <p:cNvCxnSpPr>
            <a:cxnSpLocks/>
            <a:stCxn id="9" idx="3"/>
          </p:cNvCxnSpPr>
          <p:nvPr/>
        </p:nvCxnSpPr>
        <p:spPr>
          <a:xfrm>
            <a:off x="7441879" y="2866534"/>
            <a:ext cx="366591" cy="260065"/>
          </a:xfrm>
          <a:prstGeom prst="straightConnector1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9C89681-45D9-A7A3-399F-98CB28713356}"/>
              </a:ext>
            </a:extLst>
          </p:cNvPr>
          <p:cNvCxnSpPr>
            <a:cxnSpLocks/>
            <a:stCxn id="9" idx="3"/>
            <a:endCxn id="13" idx="1"/>
          </p:cNvCxnSpPr>
          <p:nvPr/>
        </p:nvCxnSpPr>
        <p:spPr>
          <a:xfrm flipV="1">
            <a:off x="7441879" y="2632604"/>
            <a:ext cx="365030" cy="233930"/>
          </a:xfrm>
          <a:prstGeom prst="straightConnector1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29E23D2-980C-C2DA-3AFF-03A32094A2BD}"/>
              </a:ext>
            </a:extLst>
          </p:cNvPr>
          <p:cNvCxnSpPr>
            <a:cxnSpLocks/>
            <a:stCxn id="10" idx="3"/>
            <a:endCxn id="14" idx="1"/>
          </p:cNvCxnSpPr>
          <p:nvPr/>
        </p:nvCxnSpPr>
        <p:spPr>
          <a:xfrm flipV="1">
            <a:off x="7448000" y="1583443"/>
            <a:ext cx="367040" cy="250490"/>
          </a:xfrm>
          <a:prstGeom prst="straightConnector1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AA2C66C-09E9-AEBD-2A3E-B195D9C57D9B}"/>
              </a:ext>
            </a:extLst>
          </p:cNvPr>
          <p:cNvCxnSpPr>
            <a:cxnSpLocks/>
            <a:stCxn id="10" idx="3"/>
            <a:endCxn id="15" idx="1"/>
          </p:cNvCxnSpPr>
          <p:nvPr/>
        </p:nvCxnSpPr>
        <p:spPr>
          <a:xfrm>
            <a:off x="7448000" y="1833933"/>
            <a:ext cx="367040" cy="243019"/>
          </a:xfrm>
          <a:prstGeom prst="straightConnector1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2D83E922-9F03-3999-E94D-ECE4025E0851}"/>
              </a:ext>
            </a:extLst>
          </p:cNvPr>
          <p:cNvSpPr txBox="1"/>
          <p:nvPr/>
        </p:nvSpPr>
        <p:spPr>
          <a:xfrm>
            <a:off x="9357594" y="1925776"/>
            <a:ext cx="1710146" cy="3231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1500"/>
              <a:t>MLPF-WL-05D3**</a:t>
            </a:r>
            <a:endParaRPr lang="en-US" sz="1500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41FA8C7E-4783-C5A1-6030-68DA9BAC0EBA}"/>
              </a:ext>
            </a:extLst>
          </p:cNvPr>
          <p:cNvGrpSpPr/>
          <p:nvPr/>
        </p:nvGrpSpPr>
        <p:grpSpPr>
          <a:xfrm>
            <a:off x="1143346" y="2969580"/>
            <a:ext cx="1396565" cy="1404026"/>
            <a:chOff x="108237" y="3590224"/>
            <a:chExt cx="1396565" cy="1404026"/>
          </a:xfrm>
        </p:grpSpPr>
        <p:pic>
          <p:nvPicPr>
            <p:cNvPr id="23" name="Picture 22" descr="A picture containing text, comb, vector graphics&#10;&#10;Description automatically generated">
              <a:extLst>
                <a:ext uri="{FF2B5EF4-FFF2-40B4-BE49-F238E27FC236}">
                  <a16:creationId xmlns:a16="http://schemas.microsoft.com/office/drawing/2014/main" id="{DC3A3E89-E69F-0D7B-5592-80906DE7C66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8237" y="3590224"/>
              <a:ext cx="1396565" cy="1404026"/>
            </a:xfrm>
            <a:prstGeom prst="rect">
              <a:avLst/>
            </a:prstGeom>
          </p:spPr>
        </p:pic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B4DD3692-7F42-DFE7-497C-B33EAEBC2F5E}"/>
                </a:ext>
              </a:extLst>
            </p:cNvPr>
            <p:cNvSpPr txBox="1"/>
            <p:nvPr/>
          </p:nvSpPr>
          <p:spPr>
            <a:xfrm>
              <a:off x="156854" y="4088315"/>
              <a:ext cx="1299329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600"/>
                <a:t>STM32WL3</a:t>
              </a:r>
              <a:endParaRPr lang="en-US" sz="1600" dirty="0"/>
            </a:p>
          </p:txBody>
        </p:sp>
      </p:grp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673AECFA-F28C-4D9A-CA91-732D0E7DDF04}"/>
              </a:ext>
            </a:extLst>
          </p:cNvPr>
          <p:cNvCxnSpPr>
            <a:cxnSpLocks/>
            <a:stCxn id="8" idx="3"/>
            <a:endCxn id="64" idx="1"/>
          </p:cNvCxnSpPr>
          <p:nvPr/>
        </p:nvCxnSpPr>
        <p:spPr>
          <a:xfrm>
            <a:off x="3116339" y="5086635"/>
            <a:ext cx="705565" cy="0"/>
          </a:xfrm>
          <a:prstGeom prst="straightConnector1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BA401E58-B28B-3B70-03FC-C6FE1399268F}"/>
              </a:ext>
            </a:extLst>
          </p:cNvPr>
          <p:cNvSpPr txBox="1"/>
          <p:nvPr/>
        </p:nvSpPr>
        <p:spPr>
          <a:xfrm>
            <a:off x="5290811" y="4231692"/>
            <a:ext cx="2151068" cy="553998"/>
          </a:xfrm>
          <a:prstGeom prst="rect">
            <a:avLst/>
          </a:prstGeom>
          <a:solidFill>
            <a:srgbClr val="C0C8D2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500"/>
            </a:lvl1pPr>
          </a:lstStyle>
          <a:p>
            <a:r>
              <a:rPr lang="en-US"/>
              <a:t>Low-power mode</a:t>
            </a:r>
          </a:p>
          <a:p>
            <a:r>
              <a:rPr lang="en-US"/>
              <a:t>10 dBm</a:t>
            </a:r>
            <a:endParaRPr lang="en-US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589CE93-82F1-7DA8-2B23-8BD89262C1AE}"/>
              </a:ext>
            </a:extLst>
          </p:cNvPr>
          <p:cNvSpPr txBox="1"/>
          <p:nvPr/>
        </p:nvSpPr>
        <p:spPr>
          <a:xfrm>
            <a:off x="5290811" y="5331890"/>
            <a:ext cx="2167145" cy="553998"/>
          </a:xfrm>
          <a:prstGeom prst="rect">
            <a:avLst/>
          </a:prstGeom>
          <a:solidFill>
            <a:srgbClr val="C0C8D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500"/>
              <a:t>High-power mode</a:t>
            </a:r>
          </a:p>
          <a:p>
            <a:pPr algn="ctr"/>
            <a:r>
              <a:rPr lang="en-US" sz="1500"/>
              <a:t>16 dBm</a:t>
            </a:r>
            <a:endParaRPr lang="en-US" sz="15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6F393DE-A018-0B0B-638D-10CADCCD43A6}"/>
              </a:ext>
            </a:extLst>
          </p:cNvPr>
          <p:cNvSpPr txBox="1"/>
          <p:nvPr/>
        </p:nvSpPr>
        <p:spPr>
          <a:xfrm>
            <a:off x="7805978" y="4632913"/>
            <a:ext cx="1213429" cy="3231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1500"/>
              <a:t>2-layer PCB</a:t>
            </a:r>
            <a:endParaRPr lang="en-US" sz="15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7D2E894-0C04-745A-8938-0D3922400017}"/>
              </a:ext>
            </a:extLst>
          </p:cNvPr>
          <p:cNvSpPr txBox="1"/>
          <p:nvPr/>
        </p:nvSpPr>
        <p:spPr>
          <a:xfrm>
            <a:off x="7805978" y="4089359"/>
            <a:ext cx="1223412" cy="3231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en-US" sz="1500"/>
              <a:t>4-layer PCB</a:t>
            </a:r>
            <a:endParaRPr lang="en-US" sz="15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6DC4FFF-BB32-627F-2BBA-131D09232A21}"/>
              </a:ext>
            </a:extLst>
          </p:cNvPr>
          <p:cNvSpPr txBox="1"/>
          <p:nvPr/>
        </p:nvSpPr>
        <p:spPr>
          <a:xfrm>
            <a:off x="7801346" y="5689056"/>
            <a:ext cx="1247403" cy="3231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1500" dirty="0"/>
              <a:t>2-layer PCB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9412DC52-90B7-8316-57BD-5A2169E08B86}"/>
              </a:ext>
            </a:extLst>
          </p:cNvPr>
          <p:cNvCxnSpPr>
            <a:cxnSpLocks/>
            <a:stCxn id="26" idx="3"/>
            <a:endCxn id="28" idx="1"/>
          </p:cNvCxnSpPr>
          <p:nvPr/>
        </p:nvCxnSpPr>
        <p:spPr>
          <a:xfrm>
            <a:off x="7441879" y="4508691"/>
            <a:ext cx="364099" cy="285805"/>
          </a:xfrm>
          <a:prstGeom prst="straightConnector1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F0D483F6-6031-BA56-635D-562007BF3DCB}"/>
              </a:ext>
            </a:extLst>
          </p:cNvPr>
          <p:cNvCxnSpPr>
            <a:cxnSpLocks/>
            <a:stCxn id="26" idx="3"/>
            <a:endCxn id="29" idx="1"/>
          </p:cNvCxnSpPr>
          <p:nvPr/>
        </p:nvCxnSpPr>
        <p:spPr>
          <a:xfrm flipV="1">
            <a:off x="7441879" y="4250942"/>
            <a:ext cx="364099" cy="257749"/>
          </a:xfrm>
          <a:prstGeom prst="straightConnector1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14F0FDAB-3D3C-2EB4-38B2-B6181A96AB48}"/>
              </a:ext>
            </a:extLst>
          </p:cNvPr>
          <p:cNvCxnSpPr>
            <a:cxnSpLocks/>
            <a:stCxn id="27" idx="3"/>
            <a:endCxn id="30" idx="1"/>
          </p:cNvCxnSpPr>
          <p:nvPr/>
        </p:nvCxnSpPr>
        <p:spPr>
          <a:xfrm flipV="1">
            <a:off x="7457956" y="5358227"/>
            <a:ext cx="333664" cy="250662"/>
          </a:xfrm>
          <a:prstGeom prst="straightConnector1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88AA920D-DD6A-5DBF-C435-6BCF7AD712B3}"/>
              </a:ext>
            </a:extLst>
          </p:cNvPr>
          <p:cNvCxnSpPr>
            <a:cxnSpLocks/>
            <a:stCxn id="27" idx="3"/>
            <a:endCxn id="31" idx="1"/>
          </p:cNvCxnSpPr>
          <p:nvPr/>
        </p:nvCxnSpPr>
        <p:spPr>
          <a:xfrm>
            <a:off x="7457956" y="5608889"/>
            <a:ext cx="343390" cy="241750"/>
          </a:xfrm>
          <a:prstGeom prst="straightConnector1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50193372-E6FD-674C-607A-D41B83437032}"/>
              </a:ext>
            </a:extLst>
          </p:cNvPr>
          <p:cNvCxnSpPr>
            <a:cxnSpLocks/>
            <a:stCxn id="64" idx="3"/>
            <a:endCxn id="26" idx="1"/>
          </p:cNvCxnSpPr>
          <p:nvPr/>
        </p:nvCxnSpPr>
        <p:spPr>
          <a:xfrm flipV="1">
            <a:off x="4458937" y="4508691"/>
            <a:ext cx="831874" cy="577944"/>
          </a:xfrm>
          <a:prstGeom prst="straightConnector1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62C2329-D842-E0FA-BE6F-FD1EEDD646C7}"/>
              </a:ext>
            </a:extLst>
          </p:cNvPr>
          <p:cNvCxnSpPr>
            <a:cxnSpLocks/>
            <a:stCxn id="64" idx="3"/>
            <a:endCxn id="27" idx="1"/>
          </p:cNvCxnSpPr>
          <p:nvPr/>
        </p:nvCxnSpPr>
        <p:spPr>
          <a:xfrm>
            <a:off x="4458937" y="5086635"/>
            <a:ext cx="831874" cy="522254"/>
          </a:xfrm>
          <a:prstGeom prst="straightConnector1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E5682537-AF8F-2C0F-30FA-36A4B0D3B9A4}"/>
              </a:ext>
            </a:extLst>
          </p:cNvPr>
          <p:cNvCxnSpPr/>
          <p:nvPr/>
        </p:nvCxnSpPr>
        <p:spPr>
          <a:xfrm>
            <a:off x="9024758" y="2609348"/>
            <a:ext cx="317428" cy="0"/>
          </a:xfrm>
          <a:prstGeom prst="straightConnector1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E134FAB-545F-AB64-2888-66E98671F5B3}"/>
              </a:ext>
            </a:extLst>
          </p:cNvPr>
          <p:cNvCxnSpPr/>
          <p:nvPr/>
        </p:nvCxnSpPr>
        <p:spPr>
          <a:xfrm>
            <a:off x="9025899" y="3144096"/>
            <a:ext cx="317428" cy="0"/>
          </a:xfrm>
          <a:prstGeom prst="straightConnector1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C970E4D5-8B61-1BB4-24B2-6D65DA9A6409}"/>
              </a:ext>
            </a:extLst>
          </p:cNvPr>
          <p:cNvSpPr txBox="1"/>
          <p:nvPr/>
        </p:nvSpPr>
        <p:spPr>
          <a:xfrm>
            <a:off x="9355328" y="2969580"/>
            <a:ext cx="1712411" cy="3231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1500" dirty="0"/>
              <a:t>MLPF-WL-06D3**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DE66E920-48FC-6B1C-FDB3-EB2C843FBD19}"/>
              </a:ext>
            </a:extLst>
          </p:cNvPr>
          <p:cNvCxnSpPr/>
          <p:nvPr/>
        </p:nvCxnSpPr>
        <p:spPr>
          <a:xfrm>
            <a:off x="9016138" y="4250942"/>
            <a:ext cx="317428" cy="0"/>
          </a:xfrm>
          <a:prstGeom prst="straightConnector1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7CE51063-F4A4-3548-97DF-0FCBC5CB0737}"/>
              </a:ext>
            </a:extLst>
          </p:cNvPr>
          <p:cNvCxnSpPr/>
          <p:nvPr/>
        </p:nvCxnSpPr>
        <p:spPr>
          <a:xfrm>
            <a:off x="9023905" y="4785690"/>
            <a:ext cx="317428" cy="0"/>
          </a:xfrm>
          <a:prstGeom prst="straightConnector1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3C4E70CE-1481-5379-5A23-5DD8BF88A6B6}"/>
              </a:ext>
            </a:extLst>
          </p:cNvPr>
          <p:cNvSpPr txBox="1"/>
          <p:nvPr/>
        </p:nvSpPr>
        <p:spPr>
          <a:xfrm>
            <a:off x="9355328" y="4611346"/>
            <a:ext cx="1720127" cy="3231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1500"/>
              <a:t>MLPF-WL-07D3**</a:t>
            </a:r>
            <a:endParaRPr lang="en-US" sz="1500" dirty="0"/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D5C6A1EA-5467-D9C1-A4A2-E5C73BEF9963}"/>
              </a:ext>
            </a:extLst>
          </p:cNvPr>
          <p:cNvCxnSpPr/>
          <p:nvPr/>
        </p:nvCxnSpPr>
        <p:spPr>
          <a:xfrm>
            <a:off x="9019407" y="5325944"/>
            <a:ext cx="317428" cy="0"/>
          </a:xfrm>
          <a:prstGeom prst="straightConnector1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B251AFA3-3081-4F40-6C3E-1443FCEF4ABC}"/>
              </a:ext>
            </a:extLst>
          </p:cNvPr>
          <p:cNvCxnSpPr/>
          <p:nvPr/>
        </p:nvCxnSpPr>
        <p:spPr>
          <a:xfrm>
            <a:off x="9020548" y="5816242"/>
            <a:ext cx="317428" cy="0"/>
          </a:xfrm>
          <a:prstGeom prst="straightConnector1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16CA8E97-1F2B-3142-3EBC-3005DBF7D501}"/>
              </a:ext>
            </a:extLst>
          </p:cNvPr>
          <p:cNvSpPr txBox="1"/>
          <p:nvPr/>
        </p:nvSpPr>
        <p:spPr>
          <a:xfrm>
            <a:off x="9348699" y="5641726"/>
            <a:ext cx="1726756" cy="3231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1500"/>
              <a:t>MLPF-WL-08D3**</a:t>
            </a:r>
            <a:endParaRPr lang="en-US" sz="150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7A0F265-E5E7-4029-CA7F-0753414E7697}"/>
              </a:ext>
            </a:extLst>
          </p:cNvPr>
          <p:cNvSpPr txBox="1"/>
          <p:nvPr/>
        </p:nvSpPr>
        <p:spPr>
          <a:xfrm>
            <a:off x="9348699" y="5152782"/>
            <a:ext cx="1726756" cy="3231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1500" dirty="0"/>
              <a:t>MLPF-WL-04D3* 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5DC92BD-D107-1DBD-87F5-2E97C32EB074}"/>
              </a:ext>
            </a:extLst>
          </p:cNvPr>
          <p:cNvSpPr txBox="1"/>
          <p:nvPr/>
        </p:nvSpPr>
        <p:spPr>
          <a:xfrm>
            <a:off x="9348699" y="4083142"/>
            <a:ext cx="1719039" cy="3231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1500" dirty="0"/>
              <a:t>MLPF-WL-03D3* 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5CF25597-D642-E472-CD8F-DDD78DC36124}"/>
              </a:ext>
            </a:extLst>
          </p:cNvPr>
          <p:cNvCxnSpPr>
            <a:cxnSpLocks/>
            <a:stCxn id="6" idx="3"/>
            <a:endCxn id="63" idx="1"/>
          </p:cNvCxnSpPr>
          <p:nvPr/>
        </p:nvCxnSpPr>
        <p:spPr>
          <a:xfrm>
            <a:off x="3116339" y="2292512"/>
            <a:ext cx="705565" cy="1799"/>
          </a:xfrm>
          <a:prstGeom prst="straightConnector1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46BA91FA-CC5A-718F-C28A-A098C026C464}"/>
              </a:ext>
            </a:extLst>
          </p:cNvPr>
          <p:cNvSpPr txBox="1"/>
          <p:nvPr/>
        </p:nvSpPr>
        <p:spPr>
          <a:xfrm>
            <a:off x="9355328" y="1415409"/>
            <a:ext cx="1712412" cy="3231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1500" dirty="0"/>
              <a:t>MLPF-WL-01D3**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6FF4D41-B589-A28E-531C-E17AF4EA8FF4}"/>
              </a:ext>
            </a:extLst>
          </p:cNvPr>
          <p:cNvSpPr txBox="1"/>
          <p:nvPr/>
        </p:nvSpPr>
        <p:spPr>
          <a:xfrm>
            <a:off x="7801346" y="2929545"/>
            <a:ext cx="1223412" cy="3231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en-US" sz="1500"/>
              <a:t>2-layer PCB</a:t>
            </a:r>
            <a:endParaRPr lang="en-US" sz="1500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D2EC608-3EAE-4CC5-3941-83F94666CCD6}"/>
              </a:ext>
            </a:extLst>
          </p:cNvPr>
          <p:cNvSpPr txBox="1"/>
          <p:nvPr/>
        </p:nvSpPr>
        <p:spPr>
          <a:xfrm>
            <a:off x="9355328" y="2442448"/>
            <a:ext cx="1712411" cy="3231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1500" dirty="0"/>
              <a:t>MLPF-WL-02D3**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940351FD-1F96-4879-B32C-8EFC60EDC4F5}"/>
              </a:ext>
            </a:extLst>
          </p:cNvPr>
          <p:cNvCxnSpPr>
            <a:cxnSpLocks/>
            <a:stCxn id="63" idx="3"/>
            <a:endCxn id="10" idx="1"/>
          </p:cNvCxnSpPr>
          <p:nvPr/>
        </p:nvCxnSpPr>
        <p:spPr>
          <a:xfrm flipV="1">
            <a:off x="4412130" y="1833933"/>
            <a:ext cx="884802" cy="460378"/>
          </a:xfrm>
          <a:prstGeom prst="straightConnector1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A775BF93-360A-4698-8FF0-F04E3BF08602}"/>
              </a:ext>
            </a:extLst>
          </p:cNvPr>
          <p:cNvCxnSpPr>
            <a:cxnSpLocks/>
            <a:stCxn id="63" idx="3"/>
            <a:endCxn id="9" idx="1"/>
          </p:cNvCxnSpPr>
          <p:nvPr/>
        </p:nvCxnSpPr>
        <p:spPr>
          <a:xfrm>
            <a:off x="4412130" y="2294311"/>
            <a:ext cx="884802" cy="572223"/>
          </a:xfrm>
          <a:prstGeom prst="straightConnector1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AE4A2EAE-8F5E-4527-97F8-E28896F842EC}"/>
              </a:ext>
            </a:extLst>
          </p:cNvPr>
          <p:cNvSpPr txBox="1"/>
          <p:nvPr/>
        </p:nvSpPr>
        <p:spPr>
          <a:xfrm>
            <a:off x="3821904" y="2132728"/>
            <a:ext cx="590226" cy="323165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500">
                <a:solidFill>
                  <a:schemeClr val="bg1"/>
                </a:solidFill>
              </a:defRPr>
            </a:lvl1pPr>
          </a:lstStyle>
          <a:p>
            <a:pPr algn="ctr"/>
            <a:r>
              <a:rPr lang="en-US" dirty="0"/>
              <a:t>QFN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E291247-9760-4FA6-9CD8-7450F5B50BE8}"/>
              </a:ext>
            </a:extLst>
          </p:cNvPr>
          <p:cNvSpPr txBox="1"/>
          <p:nvPr/>
        </p:nvSpPr>
        <p:spPr>
          <a:xfrm>
            <a:off x="3821904" y="4925052"/>
            <a:ext cx="637033" cy="323165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solidFill>
                  <a:schemeClr val="bg1"/>
                </a:solidFill>
              </a:rPr>
              <a:t>QFN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EE2F06F-69F1-4BD1-58E0-66EC39DD8C86}"/>
              </a:ext>
            </a:extLst>
          </p:cNvPr>
          <p:cNvSpPr txBox="1"/>
          <p:nvPr/>
        </p:nvSpPr>
        <p:spPr>
          <a:xfrm>
            <a:off x="7791620" y="5196644"/>
            <a:ext cx="1246832" cy="3231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1500" dirty="0"/>
              <a:t>4-layer PCB</a:t>
            </a:r>
          </a:p>
        </p:txBody>
      </p:sp>
    </p:spTree>
    <p:extLst>
      <p:ext uri="{BB962C8B-B14F-4D97-AF65-F5344CB8AC3E}">
        <p14:creationId xmlns:p14="http://schemas.microsoft.com/office/powerpoint/2010/main" val="2350215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/>
    </mc:Choice>
    <mc:Fallback xmlns="">
      <p:transition spd="slow"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8C57F04-A6E3-220C-E046-E4F316A69A06}"/>
              </a:ext>
            </a:extLst>
          </p:cNvPr>
          <p:cNvGrpSpPr/>
          <p:nvPr/>
        </p:nvGrpSpPr>
        <p:grpSpPr>
          <a:xfrm>
            <a:off x="2771951" y="4347316"/>
            <a:ext cx="6420472" cy="952500"/>
            <a:chOff x="2414184" y="4286537"/>
            <a:chExt cx="6420472" cy="952500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927FC2BA-BBF5-3396-7A97-D3F4106DC1A5}"/>
                </a:ext>
              </a:extLst>
            </p:cNvPr>
            <p:cNvSpPr txBox="1"/>
            <p:nvPr/>
          </p:nvSpPr>
          <p:spPr>
            <a:xfrm>
              <a:off x="3366684" y="4470400"/>
              <a:ext cx="546797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>
                  <a:solidFill>
                    <a:schemeClr val="bg1"/>
                  </a:solidFill>
                </a:rPr>
                <a:t>Find out more at </a:t>
              </a:r>
              <a:r>
                <a:rPr lang="en-US" sz="3200" dirty="0">
                  <a:solidFill>
                    <a:schemeClr val="accent3"/>
                  </a:solidFill>
                  <a:hlinkClick r:id="rId3"/>
                </a:rPr>
                <a:t>www.st.com</a:t>
              </a:r>
              <a:endParaRPr lang="en-US" sz="3200" dirty="0">
                <a:solidFill>
                  <a:schemeClr val="accent3"/>
                </a:solidFill>
              </a:endParaRPr>
            </a:p>
          </p:txBody>
        </p:sp>
        <p:pic>
          <p:nvPicPr>
            <p:cNvPr id="4" name="Graphic 3">
              <a:extLst>
                <a:ext uri="{FF2B5EF4-FFF2-40B4-BE49-F238E27FC236}">
                  <a16:creationId xmlns:a16="http://schemas.microsoft.com/office/drawing/2014/main" id="{3EDD4E63-795E-E3CB-C4C6-E6EDA4EF9B8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414184" y="4286537"/>
              <a:ext cx="952500" cy="9525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0407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/>
    </mc:Choice>
    <mc:Fallback xmlns="">
      <p:transition spd="slow" advClick="0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PVER" val="ᝇᝂᝄ"/>
  <p:tag name="RANDOM" val="20"/>
  <p:tag name="CLINAME" val="ᝩគ᝗ក᝵ជជ᝽᝺᝽᝹᝸!ᝧᝨ᜴᝗ឃគ᝺᝽᝸᝹គឈ᝽᝵ក!ᝩគ᝗ក᝵ជជ᝽᝺᝽᝹᝸!ᝩគ᝗ក᝵ជជ᝽᝺᝽᝹᝸!ᝩគ᝗ក᝵ជជ᝽᝺᝽᝹᝸"/>
  <p:tag name="DATETIME" val="ᝅᝃᝅᝈᝃᝆᝄᝆᝄ᜴᜴ᝅᝈᝎᝅᝋ᜴᜼᝛ᝡᝨ᜿ᝅᝎᝄ᜽!ᝅᝃᝆᝄᝃᝆᝄᝆᝄ᜴᜴ᝅᝊᝎᝇᝄ᜴᜼᝛ᝡᝨ᜿ᝅᝎᝄ᜽!ᝅᝃᝆᝄᝃᝆᝄᝆᝄ᜴᜴ᝅᝊᝎᝇᝇ᜴᜼᝛ᝡᝨ᜿ᝅᝎᝄ᜽!ᝈᝃᝋᝃᝆᝄᝆᝆ᜴᜴ᝅᝊᝎᝅᝄ᜴᜼᝛ᝡᝨ᜿ᝍᝎᝄ᜽!ᝈᝃᝋᝃᝆᝄᝆᝆ᜴᜴ᝅᝊᝎᝅᝄ᜴᜼᝛ᝡᝨ᜿ᝍᝎᝄ᜽"/>
  <p:tag name="DONEBY" val="ᝧᝨᝰឈ᝵ញ᝺ឃញឆដ!ᝧᝨᝰឈ᝵ញ᝺ឃញឆដ!ᝧᝨᝰឈ᝵ញ᝺ឃញឆដ!ᝯᝩគ᝗ក᝵ជជ᝽᝺᝽᝹᝸᝱᜴ᝒ᜴᝕᝝ᝤ᜴᝼᝵គ᝸ឃដ᝹ឆ!ᝯᝩគ᝗ក᝵ជជ᝽᝺᝽᝹᝸᝱᜴ᝒ᜴᝕᝝ᝤ᜴᝼᝵គ᝸ឃដ᝹ឆ"/>
  <p:tag name="IPADDRESS" val="᝛ᝢ᝖᝗ᝫᝠᝅᝍᝈᝄ!᝛ᝢ᝖᝗ᝫᝠᝅᝍᝈᝄ!᝛ᝢ᝖᝗ᝫᝠᝅᝍᝈᝄ!ᝧᝣᝠ᝗ᝫᝠᝄᝊᝅᝄ!ᝧᝣᝠ᝗ᝫᝠᝄᝊᝅᝄ"/>
  <p:tag name="CHECKSUM" val="ᝈᝇᝆᝆ!ᝈᝉᝇᝋ!ᝈᝇᝅᝍ!ᝉᝋᝋᝈ!ᝉᝋᝋᝈ"/>
</p:tagLst>
</file>

<file path=ppt/theme/theme1.xml><?xml version="1.0" encoding="utf-8"?>
<a:theme xmlns:a="http://schemas.openxmlformats.org/drawingml/2006/main" name="ST PowerPoint Template 16x9">
  <a:themeElements>
    <a:clrScheme name="STMicroelectronics 2021">
      <a:dk1>
        <a:srgbClr val="03234B"/>
      </a:dk1>
      <a:lt1>
        <a:srgbClr val="FFFFFF"/>
      </a:lt1>
      <a:dk2>
        <a:srgbClr val="464650"/>
      </a:dk2>
      <a:lt2>
        <a:srgbClr val="E8E8E9"/>
      </a:lt2>
      <a:accent1>
        <a:srgbClr val="03234B"/>
      </a:accent1>
      <a:accent2>
        <a:srgbClr val="E6007E"/>
      </a:accent2>
      <a:accent3>
        <a:srgbClr val="3CB4E6"/>
      </a:accent3>
      <a:accent4>
        <a:srgbClr val="FFD200"/>
      </a:accent4>
      <a:accent5>
        <a:srgbClr val="49B170"/>
      </a:accent5>
      <a:accent6>
        <a:srgbClr val="8C0078"/>
      </a:accent6>
      <a:hlink>
        <a:srgbClr val="3CB4E6"/>
      </a:hlink>
      <a:folHlink>
        <a:srgbClr val="3CB4E6"/>
      </a:folHlink>
    </a:clrScheme>
    <a:fontScheme name="ST BRAND 201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tlCol="0" anchor="ctr"/>
      <a:lstStyle>
        <a:defPPr algn="ctr">
          <a:buClr>
            <a:schemeClr val="bg1"/>
          </a:buClr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headEnd type="none" w="lg" len="lg"/>
          <a:tailEnd type="none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ST_Template_[16-9].potx" id="{CD5ACC94-6E44-41CD-AD84-5EC23CEA07C9}" vid="{AE223C04-3F7D-4337-AA9C-E9D20F57FFE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583A54F699CB4193C68C79E6F8E9EC" ma:contentTypeVersion="4" ma:contentTypeDescription="Create a new document." ma:contentTypeScope="" ma:versionID="67d419c32c3e0c7039bcc6990864315f">
  <xsd:schema xmlns:xsd="http://www.w3.org/2001/XMLSchema" xmlns:xs="http://www.w3.org/2001/XMLSchema" xmlns:p="http://schemas.microsoft.com/office/2006/metadata/properties" xmlns:ns2="ab1bbd2a-7f6d-453e-a212-3d0d946db63a" targetNamespace="http://schemas.microsoft.com/office/2006/metadata/properties" ma:root="true" ma:fieldsID="24769b52bdde30c2d32c4f52506f21f7" ns2:_="">
    <xsd:import namespace="ab1bbd2a-7f6d-453e-a212-3d0d946db6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1bbd2a-7f6d-453e-a212-3d0d946db6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5F990F1-2620-4441-97F8-0DD87159A6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b1bbd2a-7f6d-453e-a212-3d0d946db63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35860E1-69D5-4E74-884D-9FA623A0A3A9}">
  <ds:schemaRefs>
    <ds:schemaRef ds:uri="f6568cbc-d4df-40ed-8a46-a64b7320c486"/>
    <ds:schemaRef ds:uri="http://schemas.microsoft.com/office/2006/metadata/properties"/>
    <ds:schemaRef ds:uri="http://purl.org/dc/elements/1.1/"/>
    <ds:schemaRef ds:uri="e4e8b862-15e6-4e43-a653-c595c72fe1ca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923368d9-fafd-42d0-9420-40e410d76508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EF96EF55-315B-4492-B764-01F013E488A1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cf8c7287-838c-46dd-b281-b1140229e67a}" enabled="1" method="Privileged" siteId="{75e027c9-20d5-47d5-b82f-77d7cd041e8f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ST_Template_[16-9]</Template>
  <TotalTime>1937</TotalTime>
  <Words>403</Words>
  <Application>Microsoft Office PowerPoint</Application>
  <PresentationFormat>Widescreen</PresentationFormat>
  <Paragraphs>109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ST PowerPoint Template 16x9</vt:lpstr>
      <vt:lpstr>Integrated passive devices (IPD) for RF applications</vt:lpstr>
      <vt:lpstr>RF IPDs products companion chip to STM32WL5  </vt:lpstr>
      <vt:lpstr>Choosing the RF IPD companion chip for STM32WL5</vt:lpstr>
      <vt:lpstr>RF IPDs products companion chip to STM32WL3  </vt:lpstr>
      <vt:lpstr>RF IPDs products companion chip to STM32WL3 how to pick up the right one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Integrated passive devices (IPD) for RF applications</dc:title>
  <dc:creator>Michael MILLER</dc:creator>
  <cp:keywords>STMicroelectronics;Template v1.14</cp:keywords>
  <cp:lastModifiedBy>Mohamed SAADNA</cp:lastModifiedBy>
  <cp:revision>173</cp:revision>
  <dcterms:created xsi:type="dcterms:W3CDTF">2020-05-26T13:34:07Z</dcterms:created>
  <dcterms:modified xsi:type="dcterms:W3CDTF">2024-08-20T16:05:57Z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0x0101003D583A54F699CB4193C68C79E6F8E9EC</vt:lpwstr>
  </property>
  <property fmtid="{D5CDD505-2E9C-101B-9397-08002B2CF9AE}" pid="3" name="TaxKeyword">
    <vt:lpwstr/>
  </property>
  <property fmtid="{D5CDD505-2E9C-101B-9397-08002B2CF9AE}" pid="4" name="_dlc_policyId">
    <vt:lpwstr>0x0101002CD26512E226DC44BE8078132D0509C50082BBB4DA58DB4442A1AF0D6231DEE26F|1243667704</vt:lpwstr>
  </property>
  <property fmtid="{D5CDD505-2E9C-101B-9397-08002B2CF9AE}" pid="5" name="TaxCatchAll">
    <vt:lpwstr>4447;#april 2013</vt:lpwstr>
  </property>
  <property fmtid="{D5CDD505-2E9C-101B-9397-08002B2CF9AE}" pid="6" name="TaxKeywordTaxHTField">
    <vt:lpwstr>april 2013|730d6e7e-a5af-4257-8979-1f9a13fcafdb</vt:lpwstr>
  </property>
  <property fmtid="{D5CDD505-2E9C-101B-9397-08002B2CF9AE}" pid="7" name="ItemRetentionFormula">
    <vt:lpwstr>&lt;formula id="Microsoft.Office.RecordsManagement.PolicyFeatures.Expiration.Formula.BuiltIn"&gt;&lt;number&gt;3&lt;/number&gt;&lt;property&gt;DSDocumentDate&lt;/property&gt;&lt;propertyId&gt;281077f4-e234-47f0-aafc-cdc6628d598e&lt;/propertyId&gt;&lt;period&gt;months&lt;/period&gt;&lt;/formula&gt;</vt:lpwstr>
  </property>
  <property fmtid="{D5CDD505-2E9C-101B-9397-08002B2CF9AE}" pid="8" name="DSOrganization">
    <vt:lpwstr/>
  </property>
  <property fmtid="{D5CDD505-2E9C-101B-9397-08002B2CF9AE}" pid="9" name="ST Organization">
    <vt:lpwstr>213;#Corporate External Communication|d56e3934-ef99-4c87-917c-9bec4b0cde5e</vt:lpwstr>
  </property>
  <property fmtid="{D5CDD505-2E9C-101B-9397-08002B2CF9AE}" pid="10" name="DSTopic">
    <vt:lpwstr>1;#Market and Sales|693342bb-00da-419d-b0b9-da33f8e52875</vt:lpwstr>
  </property>
  <property fmtid="{D5CDD505-2E9C-101B-9397-08002B2CF9AE}" pid="11" name="DSDocumentType">
    <vt:lpwstr>6;#Company presentation|154391fe-ed6b-41e9-a373-c894292324a9</vt:lpwstr>
  </property>
  <property fmtid="{D5CDD505-2E9C-101B-9397-08002B2CF9AE}" pid="12" name="_dlc_DocIdItemGuid">
    <vt:lpwstr>d8a0ea3e-047f-4e02-b6a8-f421383ea12b</vt:lpwstr>
  </property>
  <property fmtid="{D5CDD505-2E9C-101B-9397-08002B2CF9AE}" pid="13" name="Sub Topic">
    <vt:lpwstr/>
  </property>
  <property fmtid="{D5CDD505-2E9C-101B-9397-08002B2CF9AE}" pid="14" name="Topics">
    <vt:lpwstr>10967;#Communications|ade3b626-90ec-4a55-afa8-3dce1f1a774f</vt:lpwstr>
  </property>
  <property fmtid="{D5CDD505-2E9C-101B-9397-08002B2CF9AE}" pid="15" name="ST Location">
    <vt:lpwstr/>
  </property>
  <property fmtid="{D5CDD505-2E9C-101B-9397-08002B2CF9AE}" pid="16" name="DSTopicTree">
    <vt:lpwstr>2;#Sales|3b7c0103-2c3a-40c3-8d68-0c2087d4d37c</vt:lpwstr>
  </property>
  <property fmtid="{D5CDD505-2E9C-101B-9397-08002B2CF9AE}" pid="17" name="MSIP_Label_cf8c7287-838c-46dd-b281-b1140229e67a_SiteId">
    <vt:lpwstr>75e027c9-20d5-47d5-b82f-77d7cd041e8f</vt:lpwstr>
  </property>
  <property fmtid="{D5CDD505-2E9C-101B-9397-08002B2CF9AE}" pid="18" name="MSIP_Label_cf8c7287-838c-46dd-b281-b1140229e67a_ContentBits">
    <vt:lpwstr>0</vt:lpwstr>
  </property>
  <property fmtid="{D5CDD505-2E9C-101B-9397-08002B2CF9AE}" pid="19" name="MSIP_Label_cf8c7287-838c-46dd-b281-b1140229e67a_Method">
    <vt:lpwstr>Privileged</vt:lpwstr>
  </property>
  <property fmtid="{D5CDD505-2E9C-101B-9397-08002B2CF9AE}" pid="20" name="MSIP_Label_cf8c7287-838c-46dd-b281-b1140229e67a_Name">
    <vt:lpwstr>cf8c7287-838c-46dd-b281-b1140229e67a</vt:lpwstr>
  </property>
  <property fmtid="{D5CDD505-2E9C-101B-9397-08002B2CF9AE}" pid="21" name="MSIP_Label_cf8c7287-838c-46dd-b281-b1140229e67a_Enabled">
    <vt:lpwstr>true</vt:lpwstr>
  </property>
  <property fmtid="{D5CDD505-2E9C-101B-9397-08002B2CF9AE}" pid="22" name="MSIP_Label_cf8c7287-838c-46dd-b281-b1140229e67a_SetDate">
    <vt:lpwstr>2021-12-09T08:18:39Z</vt:lpwstr>
  </property>
  <property fmtid="{D5CDD505-2E9C-101B-9397-08002B2CF9AE}" pid="23" name="MSIP_Label_cf8c7287-838c-46dd-b281-b1140229e67a_ActionId">
    <vt:lpwstr>2c7d1706-e753-4c7c-bffe-aa5013d32f2f</vt:lpwstr>
  </property>
  <property fmtid="{D5CDD505-2E9C-101B-9397-08002B2CF9AE}" pid="24" name="MediaServiceImageTags">
    <vt:lpwstr/>
  </property>
</Properties>
</file>